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63" r:id="rId6"/>
    <p:sldId id="357" r:id="rId7"/>
    <p:sldId id="348" r:id="rId8"/>
    <p:sldId id="364" r:id="rId9"/>
    <p:sldId id="365" r:id="rId10"/>
    <p:sldId id="356" r:id="rId11"/>
    <p:sldId id="366" r:id="rId12"/>
    <p:sldId id="358" r:id="rId13"/>
    <p:sldId id="367" r:id="rId14"/>
    <p:sldId id="359" r:id="rId15"/>
    <p:sldId id="368" r:id="rId16"/>
    <p:sldId id="360" r:id="rId17"/>
    <p:sldId id="361" r:id="rId18"/>
    <p:sldId id="370" r:id="rId19"/>
    <p:sldId id="369" r:id="rId20"/>
    <p:sldId id="362" r:id="rId21"/>
    <p:sldId id="306" r:id="rId2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1543"/>
    <a:srgbClr val="16325A"/>
    <a:srgbClr val="0825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617D69-CE91-42ED-872C-540922325D3C}" v="13" dt="2023-11-09T15:43:14.68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40" autoAdjust="0"/>
    <p:restoredTop sz="72738" autoAdjust="0"/>
  </p:normalViewPr>
  <p:slideViewPr>
    <p:cSldViewPr>
      <p:cViewPr varScale="1">
        <p:scale>
          <a:sx n="83" d="100"/>
          <a:sy n="83" d="100"/>
        </p:scale>
        <p:origin x="253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O'Brien" userId="efbdc0ce-1801-42d6-ad7d-058fb77452da" providerId="ADAL" clId="{0DE0500C-4FFB-416B-907A-F5CA594E92C1}"/>
    <pc:docChg chg="undo custSel addSld delSld modSld sldOrd">
      <pc:chgData name="Chris O'Brien" userId="efbdc0ce-1801-42d6-ad7d-058fb77452da" providerId="ADAL" clId="{0DE0500C-4FFB-416B-907A-F5CA594E92C1}" dt="2022-10-24T18:14:27.286" v="7296" actId="27636"/>
      <pc:docMkLst>
        <pc:docMk/>
      </pc:docMkLst>
      <pc:sldChg chg="addSp delSp modSp mod">
        <pc:chgData name="Chris O'Brien" userId="efbdc0ce-1801-42d6-ad7d-058fb77452da" providerId="ADAL" clId="{0DE0500C-4FFB-416B-907A-F5CA594E92C1}" dt="2022-10-21T17:43:13.043" v="6332" actId="1076"/>
        <pc:sldMkLst>
          <pc:docMk/>
          <pc:sldMk cId="0" sldId="256"/>
        </pc:sldMkLst>
        <pc:spChg chg="mod">
          <ac:chgData name="Chris O'Brien" userId="efbdc0ce-1801-42d6-ad7d-058fb77452da" providerId="ADAL" clId="{0DE0500C-4FFB-416B-907A-F5CA594E92C1}" dt="2022-10-21T17:43:13.043" v="6332" actId="1076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1T17:14:02.066" v="6002" actId="1076"/>
          <ac:spMkLst>
            <pc:docMk/>
            <pc:sldMk cId="0" sldId="256"/>
            <ac:spMk id="8" creationId="{00000000-0000-0000-0000-000000000000}"/>
          </ac:spMkLst>
        </pc:spChg>
        <pc:picChg chg="del">
          <ac:chgData name="Chris O'Brien" userId="efbdc0ce-1801-42d6-ad7d-058fb77452da" providerId="ADAL" clId="{0DE0500C-4FFB-416B-907A-F5CA594E92C1}" dt="2022-10-21T17:13:48.781" v="5999" actId="478"/>
          <ac:picMkLst>
            <pc:docMk/>
            <pc:sldMk cId="0" sldId="256"/>
            <ac:picMk id="9" creationId="{00000000-0000-0000-0000-000000000000}"/>
          </ac:picMkLst>
        </pc:picChg>
        <pc:picChg chg="del mod">
          <ac:chgData name="Chris O'Brien" userId="efbdc0ce-1801-42d6-ad7d-058fb77452da" providerId="ADAL" clId="{0DE0500C-4FFB-416B-907A-F5CA594E92C1}" dt="2022-10-21T17:13:48.080" v="5998" actId="478"/>
          <ac:picMkLst>
            <pc:docMk/>
            <pc:sldMk cId="0" sldId="256"/>
            <ac:picMk id="1026" creationId="{00000000-0000-0000-0000-000000000000}"/>
          </ac:picMkLst>
        </pc:picChg>
        <pc:picChg chg="add del">
          <ac:chgData name="Chris O'Brien" userId="efbdc0ce-1801-42d6-ad7d-058fb77452da" providerId="ADAL" clId="{0DE0500C-4FFB-416B-907A-F5CA594E92C1}" dt="2022-10-21T17:13:49.324" v="6000" actId="478"/>
          <ac:picMkLst>
            <pc:docMk/>
            <pc:sldMk cId="0" sldId="256"/>
            <ac:picMk id="52225" creationId="{00000000-0000-0000-0000-000000000000}"/>
          </ac:picMkLst>
        </pc:picChg>
      </pc:sldChg>
      <pc:sldChg chg="del">
        <pc:chgData name="Chris O'Brien" userId="efbdc0ce-1801-42d6-ad7d-058fb77452da" providerId="ADAL" clId="{0DE0500C-4FFB-416B-907A-F5CA594E92C1}" dt="2022-10-21T17:14:14.570" v="6003" actId="2696"/>
        <pc:sldMkLst>
          <pc:docMk/>
          <pc:sldMk cId="0" sldId="258"/>
        </pc:sldMkLst>
      </pc:sldChg>
      <pc:sldChg chg="addSp modSp mod">
        <pc:chgData name="Chris O'Brien" userId="efbdc0ce-1801-42d6-ad7d-058fb77452da" providerId="ADAL" clId="{0DE0500C-4FFB-416B-907A-F5CA594E92C1}" dt="2022-10-24T17:43:47.818" v="6629" actId="27636"/>
        <pc:sldMkLst>
          <pc:docMk/>
          <pc:sldMk cId="0" sldId="260"/>
        </pc:sldMkLst>
        <pc:spChg chg="mod">
          <ac:chgData name="Chris O'Brien" userId="efbdc0ce-1801-42d6-ad7d-058fb77452da" providerId="ADAL" clId="{0DE0500C-4FFB-416B-907A-F5CA594E92C1}" dt="2022-10-21T13:44:00.209" v="915" actId="20577"/>
          <ac:spMkLst>
            <pc:docMk/>
            <pc:sldMk cId="0" sldId="260"/>
            <ac:spMk id="2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4T17:43:47.818" v="6629" actId="27636"/>
          <ac:spMkLst>
            <pc:docMk/>
            <pc:sldMk cId="0" sldId="260"/>
            <ac:spMk id="10" creationId="{00000000-0000-0000-0000-000000000000}"/>
          </ac:spMkLst>
        </pc:spChg>
        <pc:picChg chg="add mod">
          <ac:chgData name="Chris O'Brien" userId="efbdc0ce-1801-42d6-ad7d-058fb77452da" providerId="ADAL" clId="{0DE0500C-4FFB-416B-907A-F5CA594E92C1}" dt="2022-10-21T14:11:02.218" v="1609" actId="1076"/>
          <ac:picMkLst>
            <pc:docMk/>
            <pc:sldMk cId="0" sldId="260"/>
            <ac:picMk id="9" creationId="{2B54B1FF-E945-F405-6244-3A3621A86D6E}"/>
          </ac:picMkLst>
        </pc:picChg>
        <pc:picChg chg="add mod">
          <ac:chgData name="Chris O'Brien" userId="efbdc0ce-1801-42d6-ad7d-058fb77452da" providerId="ADAL" clId="{0DE0500C-4FFB-416B-907A-F5CA594E92C1}" dt="2022-10-21T14:10:48.620" v="1605" actId="1076"/>
          <ac:picMkLst>
            <pc:docMk/>
            <pc:sldMk cId="0" sldId="260"/>
            <ac:picMk id="1026" creationId="{6CCBC079-327E-A46C-795C-FAD44372C4CD}"/>
          </ac:picMkLst>
        </pc:picChg>
      </pc:sldChg>
      <pc:sldChg chg="del">
        <pc:chgData name="Chris O'Brien" userId="efbdc0ce-1801-42d6-ad7d-058fb77452da" providerId="ADAL" clId="{0DE0500C-4FFB-416B-907A-F5CA594E92C1}" dt="2022-10-21T16:26:53.341" v="4961" actId="47"/>
        <pc:sldMkLst>
          <pc:docMk/>
          <pc:sldMk cId="0" sldId="261"/>
        </pc:sldMkLst>
      </pc:sldChg>
      <pc:sldChg chg="modSp mod">
        <pc:chgData name="Chris O'Brien" userId="efbdc0ce-1801-42d6-ad7d-058fb77452da" providerId="ADAL" clId="{0DE0500C-4FFB-416B-907A-F5CA594E92C1}" dt="2022-10-21T17:14:54.274" v="6025" actId="6549"/>
        <pc:sldMkLst>
          <pc:docMk/>
          <pc:sldMk cId="0" sldId="263"/>
        </pc:sldMkLst>
        <pc:spChg chg="mod">
          <ac:chgData name="Chris O'Brien" userId="efbdc0ce-1801-42d6-ad7d-058fb77452da" providerId="ADAL" clId="{0DE0500C-4FFB-416B-907A-F5CA594E92C1}" dt="2022-10-21T17:14:54.274" v="6025" actId="6549"/>
          <ac:spMkLst>
            <pc:docMk/>
            <pc:sldMk cId="0" sldId="263"/>
            <ac:spMk id="10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1T16:39:50.129" v="5098" actId="313"/>
          <ac:spMkLst>
            <pc:docMk/>
            <pc:sldMk cId="0" sldId="263"/>
            <ac:spMk id="12" creationId="{00000000-0000-0000-0000-000000000000}"/>
          </ac:spMkLst>
        </pc:spChg>
      </pc:sldChg>
      <pc:sldChg chg="del">
        <pc:chgData name="Chris O'Brien" userId="efbdc0ce-1801-42d6-ad7d-058fb77452da" providerId="ADAL" clId="{0DE0500C-4FFB-416B-907A-F5CA594E92C1}" dt="2022-10-21T16:26:53.341" v="4961" actId="47"/>
        <pc:sldMkLst>
          <pc:docMk/>
          <pc:sldMk cId="0" sldId="265"/>
        </pc:sldMkLst>
      </pc:sldChg>
      <pc:sldChg chg="del">
        <pc:chgData name="Chris O'Brien" userId="efbdc0ce-1801-42d6-ad7d-058fb77452da" providerId="ADAL" clId="{0DE0500C-4FFB-416B-907A-F5CA594E92C1}" dt="2022-10-21T16:26:53.341" v="4961" actId="47"/>
        <pc:sldMkLst>
          <pc:docMk/>
          <pc:sldMk cId="0" sldId="266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0" sldId="267"/>
        </pc:sldMkLst>
      </pc:sldChg>
      <pc:sldChg chg="del">
        <pc:chgData name="Chris O'Brien" userId="efbdc0ce-1801-42d6-ad7d-058fb77452da" providerId="ADAL" clId="{0DE0500C-4FFB-416B-907A-F5CA594E92C1}" dt="2022-10-21T16:26:53.341" v="4961" actId="47"/>
        <pc:sldMkLst>
          <pc:docMk/>
          <pc:sldMk cId="0" sldId="268"/>
        </pc:sldMkLst>
      </pc:sldChg>
      <pc:sldChg chg="del">
        <pc:chgData name="Chris O'Brien" userId="efbdc0ce-1801-42d6-ad7d-058fb77452da" providerId="ADAL" clId="{0DE0500C-4FFB-416B-907A-F5CA594E92C1}" dt="2022-10-21T16:26:53.341" v="4961" actId="47"/>
        <pc:sldMkLst>
          <pc:docMk/>
          <pc:sldMk cId="0" sldId="269"/>
        </pc:sldMkLst>
      </pc:sldChg>
      <pc:sldChg chg="del">
        <pc:chgData name="Chris O'Brien" userId="efbdc0ce-1801-42d6-ad7d-058fb77452da" providerId="ADAL" clId="{0DE0500C-4FFB-416B-907A-F5CA594E92C1}" dt="2022-10-21T16:26:53.341" v="4961" actId="47"/>
        <pc:sldMkLst>
          <pc:docMk/>
          <pc:sldMk cId="0" sldId="270"/>
        </pc:sldMkLst>
      </pc:sldChg>
      <pc:sldChg chg="addSp delSp modSp mod ord">
        <pc:chgData name="Chris O'Brien" userId="efbdc0ce-1801-42d6-ad7d-058fb77452da" providerId="ADAL" clId="{0DE0500C-4FFB-416B-907A-F5CA594E92C1}" dt="2022-10-24T18:11:58.421" v="7225" actId="1076"/>
        <pc:sldMkLst>
          <pc:docMk/>
          <pc:sldMk cId="0" sldId="274"/>
        </pc:sldMkLst>
        <pc:spChg chg="mod">
          <ac:chgData name="Chris O'Brien" userId="efbdc0ce-1801-42d6-ad7d-058fb77452da" providerId="ADAL" clId="{0DE0500C-4FFB-416B-907A-F5CA594E92C1}" dt="2022-10-24T18:11:07.753" v="7194" actId="27636"/>
          <ac:spMkLst>
            <pc:docMk/>
            <pc:sldMk cId="0" sldId="274"/>
            <ac:spMk id="9" creationId="{00000000-0000-0000-0000-000000000000}"/>
          </ac:spMkLst>
        </pc:spChg>
        <pc:spChg chg="del mod">
          <ac:chgData name="Chris O'Brien" userId="efbdc0ce-1801-42d6-ad7d-058fb77452da" providerId="ADAL" clId="{0DE0500C-4FFB-416B-907A-F5CA594E92C1}" dt="2022-10-24T18:11:19.996" v="7199" actId="478"/>
          <ac:spMkLst>
            <pc:docMk/>
            <pc:sldMk cId="0" sldId="274"/>
            <ac:spMk id="12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1T17:32:06.040" v="6229" actId="20577"/>
          <ac:spMkLst>
            <pc:docMk/>
            <pc:sldMk cId="0" sldId="274"/>
            <ac:spMk id="14" creationId="{00000000-0000-0000-0000-000000000000}"/>
          </ac:spMkLst>
        </pc:spChg>
        <pc:spChg chg="del mod">
          <ac:chgData name="Chris O'Brien" userId="efbdc0ce-1801-42d6-ad7d-058fb77452da" providerId="ADAL" clId="{0DE0500C-4FFB-416B-907A-F5CA594E92C1}" dt="2022-10-24T18:11:21.149" v="7200" actId="478"/>
          <ac:spMkLst>
            <pc:docMk/>
            <pc:sldMk cId="0" sldId="274"/>
            <ac:spMk id="16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1T17:32:10.657" v="6238" actId="20577"/>
          <ac:spMkLst>
            <pc:docMk/>
            <pc:sldMk cId="0" sldId="274"/>
            <ac:spMk id="18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4T18:11:58.421" v="7225" actId="1076"/>
          <ac:spMkLst>
            <pc:docMk/>
            <pc:sldMk cId="0" sldId="274"/>
            <ac:spMk id="19" creationId="{00000000-0000-0000-0000-000000000000}"/>
          </ac:spMkLst>
        </pc:spChg>
        <pc:spChg chg="del mod">
          <ac:chgData name="Chris O'Brien" userId="efbdc0ce-1801-42d6-ad7d-058fb77452da" providerId="ADAL" clId="{0DE0500C-4FFB-416B-907A-F5CA594E92C1}" dt="2022-10-24T17:53:43.922" v="7022" actId="478"/>
          <ac:spMkLst>
            <pc:docMk/>
            <pc:sldMk cId="0" sldId="274"/>
            <ac:spMk id="21" creationId="{00000000-0000-0000-0000-000000000000}"/>
          </ac:spMkLst>
        </pc:spChg>
        <pc:picChg chg="add del mod">
          <ac:chgData name="Chris O'Brien" userId="efbdc0ce-1801-42d6-ad7d-058fb77452da" providerId="ADAL" clId="{0DE0500C-4FFB-416B-907A-F5CA594E92C1}" dt="2022-10-21T17:23:30.733" v="6091"/>
          <ac:picMkLst>
            <pc:docMk/>
            <pc:sldMk cId="0" sldId="274"/>
            <ac:picMk id="2" creationId="{FE47301D-1B97-36E5-3B08-A70C86E001B8}"/>
          </ac:picMkLst>
        </pc:picChg>
        <pc:picChg chg="del mod">
          <ac:chgData name="Chris O'Brien" userId="efbdc0ce-1801-42d6-ad7d-058fb77452da" providerId="ADAL" clId="{0DE0500C-4FFB-416B-907A-F5CA594E92C1}" dt="2022-10-24T18:11:15.132" v="7195" actId="478"/>
          <ac:picMkLst>
            <pc:docMk/>
            <pc:sldMk cId="0" sldId="274"/>
            <ac:picMk id="11" creationId="{00000000-0000-0000-0000-000000000000}"/>
          </ac:picMkLst>
        </pc:picChg>
        <pc:picChg chg="mod">
          <ac:chgData name="Chris O'Brien" userId="efbdc0ce-1801-42d6-ad7d-058fb77452da" providerId="ADAL" clId="{0DE0500C-4FFB-416B-907A-F5CA594E92C1}" dt="2022-10-21T17:24:33.291" v="6093" actId="14826"/>
          <ac:picMkLst>
            <pc:docMk/>
            <pc:sldMk cId="0" sldId="274"/>
            <ac:picMk id="13" creationId="{00000000-0000-0000-0000-000000000000}"/>
          </ac:picMkLst>
        </pc:picChg>
        <pc:picChg chg="del mod">
          <ac:chgData name="Chris O'Brien" userId="efbdc0ce-1801-42d6-ad7d-058fb77452da" providerId="ADAL" clId="{0DE0500C-4FFB-416B-907A-F5CA594E92C1}" dt="2022-10-24T18:11:15.892" v="7196" actId="478"/>
          <ac:picMkLst>
            <pc:docMk/>
            <pc:sldMk cId="0" sldId="274"/>
            <ac:picMk id="15" creationId="{00000000-0000-0000-0000-000000000000}"/>
          </ac:picMkLst>
        </pc:picChg>
        <pc:picChg chg="mod">
          <ac:chgData name="Chris O'Brien" userId="efbdc0ce-1801-42d6-ad7d-058fb77452da" providerId="ADAL" clId="{0DE0500C-4FFB-416B-907A-F5CA594E92C1}" dt="2022-10-21T17:23:45.746" v="6092" actId="14826"/>
          <ac:picMkLst>
            <pc:docMk/>
            <pc:sldMk cId="0" sldId="274"/>
            <ac:picMk id="17" creationId="{00000000-0000-0000-0000-000000000000}"/>
          </ac:picMkLst>
        </pc:picChg>
        <pc:picChg chg="mod modCrop">
          <ac:chgData name="Chris O'Brien" userId="efbdc0ce-1801-42d6-ad7d-058fb77452da" providerId="ADAL" clId="{0DE0500C-4FFB-416B-907A-F5CA594E92C1}" dt="2022-10-24T18:11:54.689" v="7224" actId="1076"/>
          <ac:picMkLst>
            <pc:docMk/>
            <pc:sldMk cId="0" sldId="274"/>
            <ac:picMk id="41985" creationId="{00000000-0000-0000-0000-000000000000}"/>
          </ac:picMkLst>
        </pc:picChg>
        <pc:picChg chg="del mod">
          <ac:chgData name="Chris O'Brien" userId="efbdc0ce-1801-42d6-ad7d-058fb77452da" providerId="ADAL" clId="{0DE0500C-4FFB-416B-907A-F5CA594E92C1}" dt="2022-10-24T17:53:40.604" v="7021" actId="478"/>
          <ac:picMkLst>
            <pc:docMk/>
            <pc:sldMk cId="0" sldId="274"/>
            <ac:picMk id="41986" creationId="{00000000-0000-0000-0000-000000000000}"/>
          </ac:picMkLst>
        </pc:picChg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0" sldId="276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0" sldId="286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0" sldId="302"/>
        </pc:sldMkLst>
      </pc:sldChg>
      <pc:sldChg chg="del">
        <pc:chgData name="Chris O'Brien" userId="efbdc0ce-1801-42d6-ad7d-058fb77452da" providerId="ADAL" clId="{0DE0500C-4FFB-416B-907A-F5CA594E92C1}" dt="2022-10-21T16:26:53.341" v="4961" actId="47"/>
        <pc:sldMkLst>
          <pc:docMk/>
          <pc:sldMk cId="0" sldId="308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0" sldId="309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3352268795" sldId="311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1082426027" sldId="312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950898497" sldId="313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3919464720" sldId="315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2839975601" sldId="323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1494746780" sldId="324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2884395616" sldId="325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4112683088" sldId="326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2941922763" sldId="327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1206471599" sldId="328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754120769" sldId="329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995776681" sldId="331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14104599" sldId="334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2343355045" sldId="335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3093756640" sldId="336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952639961" sldId="337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2920681679" sldId="338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1316042568" sldId="339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1620160329" sldId="340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1557758766" sldId="341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3761801562" sldId="342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313713737" sldId="343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3637053755" sldId="344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1986096368" sldId="345"/>
        </pc:sldMkLst>
      </pc:sldChg>
      <pc:sldChg chg="del">
        <pc:chgData name="Chris O'Brien" userId="efbdc0ce-1801-42d6-ad7d-058fb77452da" providerId="ADAL" clId="{0DE0500C-4FFB-416B-907A-F5CA594E92C1}" dt="2022-10-21T17:42:58.504" v="6331" actId="47"/>
        <pc:sldMkLst>
          <pc:docMk/>
          <pc:sldMk cId="3038962449" sldId="346"/>
        </pc:sldMkLst>
      </pc:sldChg>
      <pc:sldChg chg="delSp modSp add mod">
        <pc:chgData name="Chris O'Brien" userId="efbdc0ce-1801-42d6-ad7d-058fb77452da" providerId="ADAL" clId="{0DE0500C-4FFB-416B-907A-F5CA594E92C1}" dt="2022-10-24T18:08:29.249" v="7161" actId="15"/>
        <pc:sldMkLst>
          <pc:docMk/>
          <pc:sldMk cId="2051396385" sldId="347"/>
        </pc:sldMkLst>
        <pc:spChg chg="mod">
          <ac:chgData name="Chris O'Brien" userId="efbdc0ce-1801-42d6-ad7d-058fb77452da" providerId="ADAL" clId="{0DE0500C-4FFB-416B-907A-F5CA594E92C1}" dt="2022-10-24T18:01:27.233" v="7141" actId="20577"/>
          <ac:spMkLst>
            <pc:docMk/>
            <pc:sldMk cId="2051396385" sldId="347"/>
            <ac:spMk id="2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4T18:08:29.249" v="7161" actId="15"/>
          <ac:spMkLst>
            <pc:docMk/>
            <pc:sldMk cId="2051396385" sldId="347"/>
            <ac:spMk id="10" creationId="{00000000-0000-0000-0000-000000000000}"/>
          </ac:spMkLst>
        </pc:spChg>
        <pc:picChg chg="del">
          <ac:chgData name="Chris O'Brien" userId="efbdc0ce-1801-42d6-ad7d-058fb77452da" providerId="ADAL" clId="{0DE0500C-4FFB-416B-907A-F5CA594E92C1}" dt="2022-10-21T14:35:51.453" v="2187" actId="478"/>
          <ac:picMkLst>
            <pc:docMk/>
            <pc:sldMk cId="2051396385" sldId="347"/>
            <ac:picMk id="1026" creationId="{6CCBC079-327E-A46C-795C-FAD44372C4CD}"/>
          </ac:picMkLst>
        </pc:picChg>
      </pc:sldChg>
      <pc:sldChg chg="modSp add mod">
        <pc:chgData name="Chris O'Brien" userId="efbdc0ce-1801-42d6-ad7d-058fb77452da" providerId="ADAL" clId="{0DE0500C-4FFB-416B-907A-F5CA594E92C1}" dt="2022-10-21T17:18:17.703" v="6077" actId="6549"/>
        <pc:sldMkLst>
          <pc:docMk/>
          <pc:sldMk cId="1122430131" sldId="348"/>
        </pc:sldMkLst>
        <pc:spChg chg="mod">
          <ac:chgData name="Chris O'Brien" userId="efbdc0ce-1801-42d6-ad7d-058fb77452da" providerId="ADAL" clId="{0DE0500C-4FFB-416B-907A-F5CA594E92C1}" dt="2022-10-21T17:18:17.703" v="6077" actId="6549"/>
          <ac:spMkLst>
            <pc:docMk/>
            <pc:sldMk cId="1122430131" sldId="348"/>
            <ac:spMk id="10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1T16:42:59.614" v="5221" actId="20577"/>
          <ac:spMkLst>
            <pc:docMk/>
            <pc:sldMk cId="1122430131" sldId="348"/>
            <ac:spMk id="12" creationId="{00000000-0000-0000-0000-000000000000}"/>
          </ac:spMkLst>
        </pc:spChg>
      </pc:sldChg>
      <pc:sldChg chg="addSp modSp add mod">
        <pc:chgData name="Chris O'Brien" userId="efbdc0ce-1801-42d6-ad7d-058fb77452da" providerId="ADAL" clId="{0DE0500C-4FFB-416B-907A-F5CA594E92C1}" dt="2022-10-24T14:12:23.871" v="6397" actId="6549"/>
        <pc:sldMkLst>
          <pc:docMk/>
          <pc:sldMk cId="2830641677" sldId="349"/>
        </pc:sldMkLst>
        <pc:spChg chg="mod">
          <ac:chgData name="Chris O'Brien" userId="efbdc0ce-1801-42d6-ad7d-058fb77452da" providerId="ADAL" clId="{0DE0500C-4FFB-416B-907A-F5CA594E92C1}" dt="2022-10-24T14:12:23.871" v="6397" actId="6549"/>
          <ac:spMkLst>
            <pc:docMk/>
            <pc:sldMk cId="2830641677" sldId="349"/>
            <ac:spMk id="2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1T16:02:00.346" v="4379" actId="15"/>
          <ac:spMkLst>
            <pc:docMk/>
            <pc:sldMk cId="2830641677" sldId="349"/>
            <ac:spMk id="10" creationId="{00000000-0000-0000-0000-000000000000}"/>
          </ac:spMkLst>
        </pc:spChg>
        <pc:picChg chg="add mod">
          <ac:chgData name="Chris O'Brien" userId="efbdc0ce-1801-42d6-ad7d-058fb77452da" providerId="ADAL" clId="{0DE0500C-4FFB-416B-907A-F5CA594E92C1}" dt="2022-10-21T16:02:09.075" v="4381" actId="14100"/>
          <ac:picMkLst>
            <pc:docMk/>
            <pc:sldMk cId="2830641677" sldId="349"/>
            <ac:picMk id="2050" creationId="{E5687B4B-5068-5E4E-53C7-421F7E0D5DA5}"/>
          </ac:picMkLst>
        </pc:picChg>
      </pc:sldChg>
      <pc:sldChg chg="delSp modSp add mod">
        <pc:chgData name="Chris O'Brien" userId="efbdc0ce-1801-42d6-ad7d-058fb77452da" providerId="ADAL" clId="{0DE0500C-4FFB-416B-907A-F5CA594E92C1}" dt="2022-10-24T13:06:31.981" v="6371" actId="20577"/>
        <pc:sldMkLst>
          <pc:docMk/>
          <pc:sldMk cId="3887452196" sldId="350"/>
        </pc:sldMkLst>
        <pc:spChg chg="mod">
          <ac:chgData name="Chris O'Brien" userId="efbdc0ce-1801-42d6-ad7d-058fb77452da" providerId="ADAL" clId="{0DE0500C-4FFB-416B-907A-F5CA594E92C1}" dt="2022-10-21T16:50:35.715" v="5461" actId="6549"/>
          <ac:spMkLst>
            <pc:docMk/>
            <pc:sldMk cId="3887452196" sldId="350"/>
            <ac:spMk id="2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4T13:06:31.981" v="6371" actId="20577"/>
          <ac:spMkLst>
            <pc:docMk/>
            <pc:sldMk cId="3887452196" sldId="350"/>
            <ac:spMk id="10" creationId="{00000000-0000-0000-0000-000000000000}"/>
          </ac:spMkLst>
        </pc:spChg>
        <pc:picChg chg="del">
          <ac:chgData name="Chris O'Brien" userId="efbdc0ce-1801-42d6-ad7d-058fb77452da" providerId="ADAL" clId="{0DE0500C-4FFB-416B-907A-F5CA594E92C1}" dt="2022-10-21T15:28:07.172" v="3743" actId="478"/>
          <ac:picMkLst>
            <pc:docMk/>
            <pc:sldMk cId="3887452196" sldId="350"/>
            <ac:picMk id="2050" creationId="{E5687B4B-5068-5E4E-53C7-421F7E0D5DA5}"/>
          </ac:picMkLst>
        </pc:picChg>
      </pc:sldChg>
      <pc:sldChg chg="addSp modSp add mod">
        <pc:chgData name="Chris O'Brien" userId="efbdc0ce-1801-42d6-ad7d-058fb77452da" providerId="ADAL" clId="{0DE0500C-4FFB-416B-907A-F5CA594E92C1}" dt="2022-10-24T15:05:02.146" v="6446" actId="14100"/>
        <pc:sldMkLst>
          <pc:docMk/>
          <pc:sldMk cId="211687568" sldId="351"/>
        </pc:sldMkLst>
        <pc:spChg chg="mod">
          <ac:chgData name="Chris O'Brien" userId="efbdc0ce-1801-42d6-ad7d-058fb77452da" providerId="ADAL" clId="{0DE0500C-4FFB-416B-907A-F5CA594E92C1}" dt="2022-10-21T17:17:20.238" v="6061" actId="20577"/>
          <ac:spMkLst>
            <pc:docMk/>
            <pc:sldMk cId="211687568" sldId="351"/>
            <ac:spMk id="2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4T15:04:58.449" v="6445" actId="20577"/>
          <ac:spMkLst>
            <pc:docMk/>
            <pc:sldMk cId="211687568" sldId="351"/>
            <ac:spMk id="10" creationId="{00000000-0000-0000-0000-000000000000}"/>
          </ac:spMkLst>
        </pc:spChg>
        <pc:picChg chg="add mod modCrop">
          <ac:chgData name="Chris O'Brien" userId="efbdc0ce-1801-42d6-ad7d-058fb77452da" providerId="ADAL" clId="{0DE0500C-4FFB-416B-907A-F5CA594E92C1}" dt="2022-10-24T15:05:02.146" v="6446" actId="14100"/>
          <ac:picMkLst>
            <pc:docMk/>
            <pc:sldMk cId="211687568" sldId="351"/>
            <ac:picMk id="9" creationId="{17B6C277-9999-9833-0324-E1F747429745}"/>
          </ac:picMkLst>
        </pc:picChg>
      </pc:sldChg>
      <pc:sldChg chg="modSp add mod">
        <pc:chgData name="Chris O'Brien" userId="efbdc0ce-1801-42d6-ad7d-058fb77452da" providerId="ADAL" clId="{0DE0500C-4FFB-416B-907A-F5CA594E92C1}" dt="2022-10-21T17:17:26.294" v="6066" actId="20577"/>
        <pc:sldMkLst>
          <pc:docMk/>
          <pc:sldMk cId="302079934" sldId="352"/>
        </pc:sldMkLst>
        <pc:spChg chg="mod">
          <ac:chgData name="Chris O'Brien" userId="efbdc0ce-1801-42d6-ad7d-058fb77452da" providerId="ADAL" clId="{0DE0500C-4FFB-416B-907A-F5CA594E92C1}" dt="2022-10-21T17:17:26.294" v="6066" actId="20577"/>
          <ac:spMkLst>
            <pc:docMk/>
            <pc:sldMk cId="302079934" sldId="352"/>
            <ac:spMk id="2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1T17:16:40.193" v="6056" actId="20577"/>
          <ac:spMkLst>
            <pc:docMk/>
            <pc:sldMk cId="302079934" sldId="352"/>
            <ac:spMk id="10" creationId="{00000000-0000-0000-0000-000000000000}"/>
          </ac:spMkLst>
        </pc:spChg>
      </pc:sldChg>
      <pc:sldChg chg="addSp modSp add del mod">
        <pc:chgData name="Chris O'Brien" userId="efbdc0ce-1801-42d6-ad7d-058fb77452da" providerId="ADAL" clId="{0DE0500C-4FFB-416B-907A-F5CA594E92C1}" dt="2022-10-21T17:42:29.370" v="6330" actId="2696"/>
        <pc:sldMkLst>
          <pc:docMk/>
          <pc:sldMk cId="1508937426" sldId="353"/>
        </pc:sldMkLst>
        <pc:spChg chg="mod">
          <ac:chgData name="Chris O'Brien" userId="efbdc0ce-1801-42d6-ad7d-058fb77452da" providerId="ADAL" clId="{0DE0500C-4FFB-416B-907A-F5CA594E92C1}" dt="2022-10-21T17:18:59.439" v="6079" actId="6549"/>
          <ac:spMkLst>
            <pc:docMk/>
            <pc:sldMk cId="1508937426" sldId="353"/>
            <ac:spMk id="12" creationId="{00000000-0000-0000-0000-000000000000}"/>
          </ac:spMkLst>
        </pc:spChg>
        <pc:picChg chg="add mod">
          <ac:chgData name="Chris O'Brien" userId="efbdc0ce-1801-42d6-ad7d-058fb77452da" providerId="ADAL" clId="{0DE0500C-4FFB-416B-907A-F5CA594E92C1}" dt="2022-10-21T17:20:27.796" v="6082" actId="14100"/>
          <ac:picMkLst>
            <pc:docMk/>
            <pc:sldMk cId="1508937426" sldId="353"/>
            <ac:picMk id="9" creationId="{937C028F-FDC4-087A-041F-1E8B3A84C638}"/>
          </ac:picMkLst>
        </pc:picChg>
        <pc:picChg chg="add mod">
          <ac:chgData name="Chris O'Brien" userId="efbdc0ce-1801-42d6-ad7d-058fb77452da" providerId="ADAL" clId="{0DE0500C-4FFB-416B-907A-F5CA594E92C1}" dt="2022-10-21T17:23:03.733" v="6085" actId="1076"/>
          <ac:picMkLst>
            <pc:docMk/>
            <pc:sldMk cId="1508937426" sldId="353"/>
            <ac:picMk id="13" creationId="{73A52876-38AA-0DE0-1E1E-316A6D75C300}"/>
          </ac:picMkLst>
        </pc:picChg>
      </pc:sldChg>
      <pc:sldChg chg="addSp modSp add mod ord">
        <pc:chgData name="Chris O'Brien" userId="efbdc0ce-1801-42d6-ad7d-058fb77452da" providerId="ADAL" clId="{0DE0500C-4FFB-416B-907A-F5CA594E92C1}" dt="2022-10-24T17:55:54.760" v="7115" actId="20577"/>
        <pc:sldMkLst>
          <pc:docMk/>
          <pc:sldMk cId="2321473262" sldId="353"/>
        </pc:sldMkLst>
        <pc:spChg chg="mod">
          <ac:chgData name="Chris O'Brien" userId="efbdc0ce-1801-42d6-ad7d-058fb77452da" providerId="ADAL" clId="{0DE0500C-4FFB-416B-907A-F5CA594E92C1}" dt="2022-10-24T17:55:28.228" v="7109" actId="20577"/>
          <ac:spMkLst>
            <pc:docMk/>
            <pc:sldMk cId="2321473262" sldId="353"/>
            <ac:spMk id="2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4T17:55:54.760" v="7115" actId="20577"/>
          <ac:spMkLst>
            <pc:docMk/>
            <pc:sldMk cId="2321473262" sldId="353"/>
            <ac:spMk id="10" creationId="{00000000-0000-0000-0000-000000000000}"/>
          </ac:spMkLst>
        </pc:spChg>
        <pc:picChg chg="add mod">
          <ac:chgData name="Chris O'Brien" userId="efbdc0ce-1801-42d6-ad7d-058fb77452da" providerId="ADAL" clId="{0DE0500C-4FFB-416B-907A-F5CA594E92C1}" dt="2022-10-24T17:45:18.163" v="6675" actId="1076"/>
          <ac:picMkLst>
            <pc:docMk/>
            <pc:sldMk cId="2321473262" sldId="353"/>
            <ac:picMk id="9" creationId="{0F822ABF-D270-C988-6665-01D07B88FE21}"/>
          </ac:picMkLst>
        </pc:picChg>
        <pc:picChg chg="add mod">
          <ac:chgData name="Chris O'Brien" userId="efbdc0ce-1801-42d6-ad7d-058fb77452da" providerId="ADAL" clId="{0DE0500C-4FFB-416B-907A-F5CA594E92C1}" dt="2022-10-24T17:53:35.862" v="7020" actId="1076"/>
          <ac:picMkLst>
            <pc:docMk/>
            <pc:sldMk cId="2321473262" sldId="353"/>
            <ac:picMk id="11" creationId="{4CEBA03F-DE10-1E9D-5337-4330C03D1F6D}"/>
          </ac:picMkLst>
        </pc:picChg>
      </pc:sldChg>
      <pc:sldChg chg="add del">
        <pc:chgData name="Chris O'Brien" userId="efbdc0ce-1801-42d6-ad7d-058fb77452da" providerId="ADAL" clId="{0DE0500C-4FFB-416B-907A-F5CA594E92C1}" dt="2022-10-24T15:30:07.663" v="6447" actId="2696"/>
        <pc:sldMkLst>
          <pc:docMk/>
          <pc:sldMk cId="3226953799" sldId="353"/>
        </pc:sldMkLst>
      </pc:sldChg>
      <pc:sldChg chg="modSp add del mod">
        <pc:chgData name="Chris O'Brien" userId="efbdc0ce-1801-42d6-ad7d-058fb77452da" providerId="ADAL" clId="{0DE0500C-4FFB-416B-907A-F5CA594E92C1}" dt="2022-10-24T14:26:45.912" v="6433" actId="2696"/>
        <pc:sldMkLst>
          <pc:docMk/>
          <pc:sldMk cId="3382526248" sldId="353"/>
        </pc:sldMkLst>
        <pc:spChg chg="mod">
          <ac:chgData name="Chris O'Brien" userId="efbdc0ce-1801-42d6-ad7d-058fb77452da" providerId="ADAL" clId="{0DE0500C-4FFB-416B-907A-F5CA594E92C1}" dt="2022-10-24T13:07:30.861" v="6395" actId="20577"/>
          <ac:spMkLst>
            <pc:docMk/>
            <pc:sldMk cId="3382526248" sldId="353"/>
            <ac:spMk id="2" creationId="{00000000-0000-0000-0000-000000000000}"/>
          </ac:spMkLst>
        </pc:spChg>
      </pc:sldChg>
      <pc:sldChg chg="modSp new del mod">
        <pc:chgData name="Chris O'Brien" userId="efbdc0ce-1801-42d6-ad7d-058fb77452da" providerId="ADAL" clId="{0DE0500C-4FFB-416B-907A-F5CA594E92C1}" dt="2022-10-24T13:07:12.206" v="6381" actId="2696"/>
        <pc:sldMkLst>
          <pc:docMk/>
          <pc:sldMk cId="4008295991" sldId="353"/>
        </pc:sldMkLst>
        <pc:spChg chg="mod">
          <ac:chgData name="Chris O'Brien" userId="efbdc0ce-1801-42d6-ad7d-058fb77452da" providerId="ADAL" clId="{0DE0500C-4FFB-416B-907A-F5CA594E92C1}" dt="2022-10-24T13:07:07.866" v="6380" actId="20577"/>
          <ac:spMkLst>
            <pc:docMk/>
            <pc:sldMk cId="4008295991" sldId="353"/>
            <ac:spMk id="2" creationId="{255BBC65-0575-8C2E-B69B-7110AC1BF66C}"/>
          </ac:spMkLst>
        </pc:spChg>
      </pc:sldChg>
      <pc:sldChg chg="modSp add mod">
        <pc:chgData name="Chris O'Brien" userId="efbdc0ce-1801-42d6-ad7d-058fb77452da" providerId="ADAL" clId="{0DE0500C-4FFB-416B-907A-F5CA594E92C1}" dt="2022-10-24T18:09:21.037" v="7175" actId="20577"/>
        <pc:sldMkLst>
          <pc:docMk/>
          <pc:sldMk cId="2834901706" sldId="354"/>
        </pc:sldMkLst>
        <pc:spChg chg="mod">
          <ac:chgData name="Chris O'Brien" userId="efbdc0ce-1801-42d6-ad7d-058fb77452da" providerId="ADAL" clId="{0DE0500C-4FFB-416B-907A-F5CA594E92C1}" dt="2022-10-24T18:09:21.037" v="7175" actId="20577"/>
          <ac:spMkLst>
            <pc:docMk/>
            <pc:sldMk cId="2834901706" sldId="354"/>
            <ac:spMk id="2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4T18:09:01.359" v="7172" actId="15"/>
          <ac:spMkLst>
            <pc:docMk/>
            <pc:sldMk cId="2834901706" sldId="354"/>
            <ac:spMk id="10" creationId="{00000000-0000-0000-0000-000000000000}"/>
          </ac:spMkLst>
        </pc:spChg>
      </pc:sldChg>
      <pc:sldChg chg="modSp add del mod">
        <pc:chgData name="Chris O'Brien" userId="efbdc0ce-1801-42d6-ad7d-058fb77452da" providerId="ADAL" clId="{0DE0500C-4FFB-416B-907A-F5CA594E92C1}" dt="2022-10-24T14:26:45.912" v="6433" actId="2696"/>
        <pc:sldMkLst>
          <pc:docMk/>
          <pc:sldMk cId="3835025867" sldId="354"/>
        </pc:sldMkLst>
        <pc:spChg chg="mod">
          <ac:chgData name="Chris O'Brien" userId="efbdc0ce-1801-42d6-ad7d-058fb77452da" providerId="ADAL" clId="{0DE0500C-4FFB-416B-907A-F5CA594E92C1}" dt="2022-10-24T14:20:46.344" v="6432" actId="20577"/>
          <ac:spMkLst>
            <pc:docMk/>
            <pc:sldMk cId="3835025867" sldId="354"/>
            <ac:spMk id="2" creationId="{00000000-0000-0000-0000-000000000000}"/>
          </ac:spMkLst>
        </pc:spChg>
      </pc:sldChg>
      <pc:sldChg chg="addSp delSp modSp add mod">
        <pc:chgData name="Chris O'Brien" userId="efbdc0ce-1801-42d6-ad7d-058fb77452da" providerId="ADAL" clId="{0DE0500C-4FFB-416B-907A-F5CA594E92C1}" dt="2022-10-24T18:14:27.286" v="7296" actId="27636"/>
        <pc:sldMkLst>
          <pc:docMk/>
          <pc:sldMk cId="778060797" sldId="355"/>
        </pc:sldMkLst>
        <pc:spChg chg="add del mod">
          <ac:chgData name="Chris O'Brien" userId="efbdc0ce-1801-42d6-ad7d-058fb77452da" providerId="ADAL" clId="{0DE0500C-4FFB-416B-907A-F5CA594E92C1}" dt="2022-10-24T18:12:20.548" v="7229" actId="478"/>
          <ac:spMkLst>
            <pc:docMk/>
            <pc:sldMk cId="778060797" sldId="355"/>
            <ac:spMk id="5" creationId="{835BF1C0-F53C-D99F-8949-BBFBD2193DC9}"/>
          </ac:spMkLst>
        </pc:spChg>
        <pc:spChg chg="mod">
          <ac:chgData name="Chris O'Brien" userId="efbdc0ce-1801-42d6-ad7d-058fb77452da" providerId="ADAL" clId="{0DE0500C-4FFB-416B-907A-F5CA594E92C1}" dt="2022-10-24T18:14:27.286" v="7296" actId="27636"/>
          <ac:spMkLst>
            <pc:docMk/>
            <pc:sldMk cId="778060797" sldId="355"/>
            <ac:spMk id="9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4T18:13:08.895" v="7272" actId="1076"/>
          <ac:spMkLst>
            <pc:docMk/>
            <pc:sldMk cId="778060797" sldId="355"/>
            <ac:spMk id="12" creationId="{00000000-0000-0000-0000-000000000000}"/>
          </ac:spMkLst>
        </pc:spChg>
        <pc:spChg chg="del">
          <ac:chgData name="Chris O'Brien" userId="efbdc0ce-1801-42d6-ad7d-058fb77452da" providerId="ADAL" clId="{0DE0500C-4FFB-416B-907A-F5CA594E92C1}" dt="2022-10-24T18:12:27.737" v="7233" actId="478"/>
          <ac:spMkLst>
            <pc:docMk/>
            <pc:sldMk cId="778060797" sldId="355"/>
            <ac:spMk id="14" creationId="{00000000-0000-0000-0000-000000000000}"/>
          </ac:spMkLst>
        </pc:spChg>
        <pc:spChg chg="mod">
          <ac:chgData name="Chris O'Brien" userId="efbdc0ce-1801-42d6-ad7d-058fb77452da" providerId="ADAL" clId="{0DE0500C-4FFB-416B-907A-F5CA594E92C1}" dt="2022-10-24T18:13:26.041" v="7276" actId="1076"/>
          <ac:spMkLst>
            <pc:docMk/>
            <pc:sldMk cId="778060797" sldId="355"/>
            <ac:spMk id="16" creationId="{00000000-0000-0000-0000-000000000000}"/>
          </ac:spMkLst>
        </pc:spChg>
        <pc:spChg chg="del mod">
          <ac:chgData name="Chris O'Brien" userId="efbdc0ce-1801-42d6-ad7d-058fb77452da" providerId="ADAL" clId="{0DE0500C-4FFB-416B-907A-F5CA594E92C1}" dt="2022-10-24T18:12:24.364" v="7231" actId="478"/>
          <ac:spMkLst>
            <pc:docMk/>
            <pc:sldMk cId="778060797" sldId="355"/>
            <ac:spMk id="18" creationId="{00000000-0000-0000-0000-000000000000}"/>
          </ac:spMkLst>
        </pc:spChg>
        <pc:spChg chg="del">
          <ac:chgData name="Chris O'Brien" userId="efbdc0ce-1801-42d6-ad7d-058fb77452da" providerId="ADAL" clId="{0DE0500C-4FFB-416B-907A-F5CA594E92C1}" dt="2022-10-24T18:12:09.556" v="7227" actId="478"/>
          <ac:spMkLst>
            <pc:docMk/>
            <pc:sldMk cId="778060797" sldId="355"/>
            <ac:spMk id="19" creationId="{00000000-0000-0000-0000-000000000000}"/>
          </ac:spMkLst>
        </pc:spChg>
        <pc:picChg chg="mod">
          <ac:chgData name="Chris O'Brien" userId="efbdc0ce-1801-42d6-ad7d-058fb77452da" providerId="ADAL" clId="{0DE0500C-4FFB-416B-907A-F5CA594E92C1}" dt="2022-10-24T18:12:42.079" v="7251" actId="1076"/>
          <ac:picMkLst>
            <pc:docMk/>
            <pc:sldMk cId="778060797" sldId="355"/>
            <ac:picMk id="11" creationId="{00000000-0000-0000-0000-000000000000}"/>
          </ac:picMkLst>
        </pc:picChg>
        <pc:picChg chg="del">
          <ac:chgData name="Chris O'Brien" userId="efbdc0ce-1801-42d6-ad7d-058fb77452da" providerId="ADAL" clId="{0DE0500C-4FFB-416B-907A-F5CA594E92C1}" dt="2022-10-24T18:12:25.339" v="7232" actId="478"/>
          <ac:picMkLst>
            <pc:docMk/>
            <pc:sldMk cId="778060797" sldId="355"/>
            <ac:picMk id="13" creationId="{00000000-0000-0000-0000-000000000000}"/>
          </ac:picMkLst>
        </pc:picChg>
        <pc:picChg chg="mod">
          <ac:chgData name="Chris O'Brien" userId="efbdc0ce-1801-42d6-ad7d-058fb77452da" providerId="ADAL" clId="{0DE0500C-4FFB-416B-907A-F5CA594E92C1}" dt="2022-10-24T18:12:55.275" v="7269" actId="1076"/>
          <ac:picMkLst>
            <pc:docMk/>
            <pc:sldMk cId="778060797" sldId="355"/>
            <ac:picMk id="15" creationId="{00000000-0000-0000-0000-000000000000}"/>
          </ac:picMkLst>
        </pc:picChg>
        <pc:picChg chg="del">
          <ac:chgData name="Chris O'Brien" userId="efbdc0ce-1801-42d6-ad7d-058fb77452da" providerId="ADAL" clId="{0DE0500C-4FFB-416B-907A-F5CA594E92C1}" dt="2022-10-24T18:12:11.037" v="7228" actId="478"/>
          <ac:picMkLst>
            <pc:docMk/>
            <pc:sldMk cId="778060797" sldId="355"/>
            <ac:picMk id="17" creationId="{00000000-0000-0000-0000-000000000000}"/>
          </ac:picMkLst>
        </pc:picChg>
        <pc:picChg chg="del">
          <ac:chgData name="Chris O'Brien" userId="efbdc0ce-1801-42d6-ad7d-058fb77452da" providerId="ADAL" clId="{0DE0500C-4FFB-416B-907A-F5CA594E92C1}" dt="2022-10-24T18:12:07.579" v="7226" actId="478"/>
          <ac:picMkLst>
            <pc:docMk/>
            <pc:sldMk cId="778060797" sldId="355"/>
            <ac:picMk id="41985" creationId="{00000000-0000-0000-0000-000000000000}"/>
          </ac:picMkLst>
        </pc:picChg>
      </pc:sldChg>
    </pc:docChg>
  </pc:docChgLst>
  <pc:docChgLst>
    <pc:chgData name="Chris O'Brien" userId="efbdc0ce-1801-42d6-ad7d-058fb77452da" providerId="ADAL" clId="{F49A2CCE-E3B7-4F3B-94F9-2CBE3066FE61}"/>
    <pc:docChg chg="modSld">
      <pc:chgData name="Chris O'Brien" userId="efbdc0ce-1801-42d6-ad7d-058fb77452da" providerId="ADAL" clId="{F49A2CCE-E3B7-4F3B-94F9-2CBE3066FE61}" dt="2023-11-09T17:25:00.639" v="16" actId="6549"/>
      <pc:docMkLst>
        <pc:docMk/>
      </pc:docMkLst>
      <pc:sldChg chg="modNotesTx">
        <pc:chgData name="Chris O'Brien" userId="efbdc0ce-1801-42d6-ad7d-058fb77452da" providerId="ADAL" clId="{F49A2CCE-E3B7-4F3B-94F9-2CBE3066FE61}" dt="2023-11-09T17:24:14.049" v="0" actId="6549"/>
        <pc:sldMkLst>
          <pc:docMk/>
          <pc:sldMk cId="0" sldId="256"/>
        </pc:sldMkLst>
      </pc:sldChg>
      <pc:sldChg chg="modNotesTx">
        <pc:chgData name="Chris O'Brien" userId="efbdc0ce-1801-42d6-ad7d-058fb77452da" providerId="ADAL" clId="{F49A2CCE-E3B7-4F3B-94F9-2CBE3066FE61}" dt="2023-11-09T17:24:17.054" v="1" actId="6549"/>
        <pc:sldMkLst>
          <pc:docMk/>
          <pc:sldMk cId="0" sldId="263"/>
        </pc:sldMkLst>
      </pc:sldChg>
      <pc:sldChg chg="modNotesTx">
        <pc:chgData name="Chris O'Brien" userId="efbdc0ce-1801-42d6-ad7d-058fb77452da" providerId="ADAL" clId="{F49A2CCE-E3B7-4F3B-94F9-2CBE3066FE61}" dt="2023-11-09T17:24:23.416" v="3" actId="6549"/>
        <pc:sldMkLst>
          <pc:docMk/>
          <pc:sldMk cId="1122430131" sldId="348"/>
        </pc:sldMkLst>
      </pc:sldChg>
      <pc:sldChg chg="modNotesTx">
        <pc:chgData name="Chris O'Brien" userId="efbdc0ce-1801-42d6-ad7d-058fb77452da" providerId="ADAL" clId="{F49A2CCE-E3B7-4F3B-94F9-2CBE3066FE61}" dt="2023-11-09T17:24:32.876" v="6" actId="6549"/>
        <pc:sldMkLst>
          <pc:docMk/>
          <pc:sldMk cId="3978407470" sldId="356"/>
        </pc:sldMkLst>
      </pc:sldChg>
      <pc:sldChg chg="modNotesTx">
        <pc:chgData name="Chris O'Brien" userId="efbdc0ce-1801-42d6-ad7d-058fb77452da" providerId="ADAL" clId="{F49A2CCE-E3B7-4F3B-94F9-2CBE3066FE61}" dt="2023-11-09T17:24:20.118" v="2" actId="6549"/>
        <pc:sldMkLst>
          <pc:docMk/>
          <pc:sldMk cId="2143948834" sldId="357"/>
        </pc:sldMkLst>
      </pc:sldChg>
      <pc:sldChg chg="modNotesTx">
        <pc:chgData name="Chris O'Brien" userId="efbdc0ce-1801-42d6-ad7d-058fb77452da" providerId="ADAL" clId="{F49A2CCE-E3B7-4F3B-94F9-2CBE3066FE61}" dt="2023-11-09T17:24:39.102" v="8" actId="6549"/>
        <pc:sldMkLst>
          <pc:docMk/>
          <pc:sldMk cId="3299285097" sldId="358"/>
        </pc:sldMkLst>
      </pc:sldChg>
      <pc:sldChg chg="modNotesTx">
        <pc:chgData name="Chris O'Brien" userId="efbdc0ce-1801-42d6-ad7d-058fb77452da" providerId="ADAL" clId="{F49A2CCE-E3B7-4F3B-94F9-2CBE3066FE61}" dt="2023-11-09T17:24:45.449" v="10" actId="6549"/>
        <pc:sldMkLst>
          <pc:docMk/>
          <pc:sldMk cId="1379104293" sldId="359"/>
        </pc:sldMkLst>
      </pc:sldChg>
      <pc:sldChg chg="modNotesTx">
        <pc:chgData name="Chris O'Brien" userId="efbdc0ce-1801-42d6-ad7d-058fb77452da" providerId="ADAL" clId="{F49A2CCE-E3B7-4F3B-94F9-2CBE3066FE61}" dt="2023-11-09T17:24:50.975" v="12" actId="6549"/>
        <pc:sldMkLst>
          <pc:docMk/>
          <pc:sldMk cId="1569402788" sldId="360"/>
        </pc:sldMkLst>
      </pc:sldChg>
      <pc:sldChg chg="modNotesTx">
        <pc:chgData name="Chris O'Brien" userId="efbdc0ce-1801-42d6-ad7d-058fb77452da" providerId="ADAL" clId="{F49A2CCE-E3B7-4F3B-94F9-2CBE3066FE61}" dt="2023-11-09T17:24:53.519" v="13" actId="6549"/>
        <pc:sldMkLst>
          <pc:docMk/>
          <pc:sldMk cId="1933088577" sldId="361"/>
        </pc:sldMkLst>
      </pc:sldChg>
      <pc:sldChg chg="modNotesTx">
        <pc:chgData name="Chris O'Brien" userId="efbdc0ce-1801-42d6-ad7d-058fb77452da" providerId="ADAL" clId="{F49A2CCE-E3B7-4F3B-94F9-2CBE3066FE61}" dt="2023-11-09T17:25:00.639" v="16" actId="6549"/>
        <pc:sldMkLst>
          <pc:docMk/>
          <pc:sldMk cId="1775082809" sldId="362"/>
        </pc:sldMkLst>
      </pc:sldChg>
      <pc:sldChg chg="modNotesTx">
        <pc:chgData name="Chris O'Brien" userId="efbdc0ce-1801-42d6-ad7d-058fb77452da" providerId="ADAL" clId="{F49A2CCE-E3B7-4F3B-94F9-2CBE3066FE61}" dt="2023-11-09T17:24:26.438" v="4" actId="6549"/>
        <pc:sldMkLst>
          <pc:docMk/>
          <pc:sldMk cId="2078680912" sldId="364"/>
        </pc:sldMkLst>
      </pc:sldChg>
      <pc:sldChg chg="modNotesTx">
        <pc:chgData name="Chris O'Brien" userId="efbdc0ce-1801-42d6-ad7d-058fb77452da" providerId="ADAL" clId="{F49A2CCE-E3B7-4F3B-94F9-2CBE3066FE61}" dt="2023-11-09T17:24:29.503" v="5" actId="6549"/>
        <pc:sldMkLst>
          <pc:docMk/>
          <pc:sldMk cId="3068989717" sldId="365"/>
        </pc:sldMkLst>
      </pc:sldChg>
      <pc:sldChg chg="modNotesTx">
        <pc:chgData name="Chris O'Brien" userId="efbdc0ce-1801-42d6-ad7d-058fb77452da" providerId="ADAL" clId="{F49A2CCE-E3B7-4F3B-94F9-2CBE3066FE61}" dt="2023-11-09T17:24:36.049" v="7" actId="6549"/>
        <pc:sldMkLst>
          <pc:docMk/>
          <pc:sldMk cId="3731638146" sldId="366"/>
        </pc:sldMkLst>
      </pc:sldChg>
      <pc:sldChg chg="modNotesTx">
        <pc:chgData name="Chris O'Brien" userId="efbdc0ce-1801-42d6-ad7d-058fb77452da" providerId="ADAL" clId="{F49A2CCE-E3B7-4F3B-94F9-2CBE3066FE61}" dt="2023-11-09T17:24:41.822" v="9" actId="6549"/>
        <pc:sldMkLst>
          <pc:docMk/>
          <pc:sldMk cId="942766989" sldId="367"/>
        </pc:sldMkLst>
      </pc:sldChg>
      <pc:sldChg chg="modNotesTx">
        <pc:chgData name="Chris O'Brien" userId="efbdc0ce-1801-42d6-ad7d-058fb77452da" providerId="ADAL" clId="{F49A2CCE-E3B7-4F3B-94F9-2CBE3066FE61}" dt="2023-11-09T17:24:48.758" v="11" actId="6549"/>
        <pc:sldMkLst>
          <pc:docMk/>
          <pc:sldMk cId="3747718219" sldId="368"/>
        </pc:sldMkLst>
      </pc:sldChg>
      <pc:sldChg chg="modNotesTx">
        <pc:chgData name="Chris O'Brien" userId="efbdc0ce-1801-42d6-ad7d-058fb77452da" providerId="ADAL" clId="{F49A2CCE-E3B7-4F3B-94F9-2CBE3066FE61}" dt="2023-11-09T17:24:58.160" v="15" actId="6549"/>
        <pc:sldMkLst>
          <pc:docMk/>
          <pc:sldMk cId="74272652" sldId="369"/>
        </pc:sldMkLst>
      </pc:sldChg>
      <pc:sldChg chg="modNotesTx">
        <pc:chgData name="Chris O'Brien" userId="efbdc0ce-1801-42d6-ad7d-058fb77452da" providerId="ADAL" clId="{F49A2CCE-E3B7-4F3B-94F9-2CBE3066FE61}" dt="2023-11-09T17:24:56.039" v="14" actId="6549"/>
        <pc:sldMkLst>
          <pc:docMk/>
          <pc:sldMk cId="1298028428" sldId="370"/>
        </pc:sldMkLst>
      </pc:sldChg>
    </pc:docChg>
  </pc:docChgLst>
  <pc:docChgLst>
    <pc:chgData name="Chris O'Brien" userId="efbdc0ce-1801-42d6-ad7d-058fb77452da" providerId="ADAL" clId="{05617D69-CE91-42ED-872C-540922325D3C}"/>
    <pc:docChg chg="undo custSel addSld delSld modSld sldOrd">
      <pc:chgData name="Chris O'Brien" userId="efbdc0ce-1801-42d6-ad7d-058fb77452da" providerId="ADAL" clId="{05617D69-CE91-42ED-872C-540922325D3C}" dt="2023-11-09T17:22:08.283" v="21436" actId="2890"/>
      <pc:docMkLst>
        <pc:docMk/>
      </pc:docMkLst>
      <pc:sldChg chg="modSp mod modNotesTx">
        <pc:chgData name="Chris O'Brien" userId="efbdc0ce-1801-42d6-ad7d-058fb77452da" providerId="ADAL" clId="{05617D69-CE91-42ED-872C-540922325D3C}" dt="2023-11-09T15:32:46.001" v="21143" actId="20577"/>
        <pc:sldMkLst>
          <pc:docMk/>
          <pc:sldMk cId="0" sldId="256"/>
        </pc:sldMkLst>
        <pc:spChg chg="mod">
          <ac:chgData name="Chris O'Brien" userId="efbdc0ce-1801-42d6-ad7d-058fb77452da" providerId="ADAL" clId="{05617D69-CE91-42ED-872C-540922325D3C}" dt="2023-10-30T15:20:38.015" v="39" actId="20577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0-30T15:20:19.086" v="29" actId="20577"/>
          <ac:spMkLst>
            <pc:docMk/>
            <pc:sldMk cId="0" sldId="256"/>
            <ac:spMk id="8" creationId="{00000000-0000-0000-0000-000000000000}"/>
          </ac:spMkLst>
        </pc:spChg>
      </pc:sldChg>
      <pc:sldChg chg="del">
        <pc:chgData name="Chris O'Brien" userId="efbdc0ce-1801-42d6-ad7d-058fb77452da" providerId="ADAL" clId="{05617D69-CE91-42ED-872C-540922325D3C}" dt="2023-11-07T18:55:17.446" v="6902" actId="47"/>
        <pc:sldMkLst>
          <pc:docMk/>
          <pc:sldMk cId="0" sldId="260"/>
        </pc:sldMkLst>
      </pc:sldChg>
      <pc:sldChg chg="modSp mod modNotesTx">
        <pc:chgData name="Chris O'Brien" userId="efbdc0ce-1801-42d6-ad7d-058fb77452da" providerId="ADAL" clId="{05617D69-CE91-42ED-872C-540922325D3C}" dt="2023-11-09T15:47:57.823" v="21434" actId="6549"/>
        <pc:sldMkLst>
          <pc:docMk/>
          <pc:sldMk cId="0" sldId="263"/>
        </pc:sldMkLst>
        <pc:spChg chg="mod">
          <ac:chgData name="Chris O'Brien" userId="efbdc0ce-1801-42d6-ad7d-058fb77452da" providerId="ADAL" clId="{05617D69-CE91-42ED-872C-540922325D3C}" dt="2023-10-30T15:45:44.596" v="582" actId="20577"/>
          <ac:spMkLst>
            <pc:docMk/>
            <pc:sldMk cId="0" sldId="263"/>
            <ac:spMk id="10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1-07T18:46:35.444" v="6809" actId="20577"/>
          <ac:spMkLst>
            <pc:docMk/>
            <pc:sldMk cId="0" sldId="263"/>
            <ac:spMk id="12" creationId="{00000000-0000-0000-0000-000000000000}"/>
          </ac:spMkLst>
        </pc:spChg>
      </pc:sldChg>
      <pc:sldChg chg="del">
        <pc:chgData name="Chris O'Brien" userId="efbdc0ce-1801-42d6-ad7d-058fb77452da" providerId="ADAL" clId="{05617D69-CE91-42ED-872C-540922325D3C}" dt="2023-11-07T19:15:52.814" v="7268" actId="47"/>
        <pc:sldMkLst>
          <pc:docMk/>
          <pc:sldMk cId="0" sldId="274"/>
        </pc:sldMkLst>
      </pc:sldChg>
      <pc:sldChg chg="modNotesTx">
        <pc:chgData name="Chris O'Brien" userId="efbdc0ce-1801-42d6-ad7d-058fb77452da" providerId="ADAL" clId="{05617D69-CE91-42ED-872C-540922325D3C}" dt="2023-11-07T20:40:40.381" v="7747" actId="6549"/>
        <pc:sldMkLst>
          <pc:docMk/>
          <pc:sldMk cId="0" sldId="306"/>
        </pc:sldMkLst>
      </pc:sldChg>
      <pc:sldChg chg="del">
        <pc:chgData name="Chris O'Brien" userId="efbdc0ce-1801-42d6-ad7d-058fb77452da" providerId="ADAL" clId="{05617D69-CE91-42ED-872C-540922325D3C}" dt="2023-11-01T18:34:06.952" v="4504" actId="47"/>
        <pc:sldMkLst>
          <pc:docMk/>
          <pc:sldMk cId="2051396385" sldId="347"/>
        </pc:sldMkLst>
      </pc:sldChg>
      <pc:sldChg chg="modSp mod ord modNotesTx">
        <pc:chgData name="Chris O'Brien" userId="efbdc0ce-1801-42d6-ad7d-058fb77452da" providerId="ADAL" clId="{05617D69-CE91-42ED-872C-540922325D3C}" dt="2023-11-08T21:07:58.531" v="19253" actId="6549"/>
        <pc:sldMkLst>
          <pc:docMk/>
          <pc:sldMk cId="1122430131" sldId="348"/>
        </pc:sldMkLst>
        <pc:spChg chg="mod">
          <ac:chgData name="Chris O'Brien" userId="efbdc0ce-1801-42d6-ad7d-058fb77452da" providerId="ADAL" clId="{05617D69-CE91-42ED-872C-540922325D3C}" dt="2023-11-07T18:52:08.365" v="6884" actId="6549"/>
          <ac:spMkLst>
            <pc:docMk/>
            <pc:sldMk cId="1122430131" sldId="348"/>
            <ac:spMk id="10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1-07T20:28:57.671" v="7622" actId="20577"/>
          <ac:spMkLst>
            <pc:docMk/>
            <pc:sldMk cId="1122430131" sldId="348"/>
            <ac:spMk id="12" creationId="{00000000-0000-0000-0000-000000000000}"/>
          </ac:spMkLst>
        </pc:spChg>
      </pc:sldChg>
      <pc:sldChg chg="del">
        <pc:chgData name="Chris O'Brien" userId="efbdc0ce-1801-42d6-ad7d-058fb77452da" providerId="ADAL" clId="{05617D69-CE91-42ED-872C-540922325D3C}" dt="2023-11-07T18:55:07.420" v="6899" actId="47"/>
        <pc:sldMkLst>
          <pc:docMk/>
          <pc:sldMk cId="2830641677" sldId="349"/>
        </pc:sldMkLst>
      </pc:sldChg>
      <pc:sldChg chg="del">
        <pc:chgData name="Chris O'Brien" userId="efbdc0ce-1801-42d6-ad7d-058fb77452da" providerId="ADAL" clId="{05617D69-CE91-42ED-872C-540922325D3C}" dt="2023-11-01T18:35:35.773" v="4505" actId="47"/>
        <pc:sldMkLst>
          <pc:docMk/>
          <pc:sldMk cId="3887452196" sldId="350"/>
        </pc:sldMkLst>
      </pc:sldChg>
      <pc:sldChg chg="del ord">
        <pc:chgData name="Chris O'Brien" userId="efbdc0ce-1801-42d6-ad7d-058fb77452da" providerId="ADAL" clId="{05617D69-CE91-42ED-872C-540922325D3C}" dt="2023-11-07T19:15:52.814" v="7268" actId="47"/>
        <pc:sldMkLst>
          <pc:docMk/>
          <pc:sldMk cId="211687568" sldId="351"/>
        </pc:sldMkLst>
      </pc:sldChg>
      <pc:sldChg chg="del">
        <pc:chgData name="Chris O'Brien" userId="efbdc0ce-1801-42d6-ad7d-058fb77452da" providerId="ADAL" clId="{05617D69-CE91-42ED-872C-540922325D3C}" dt="2023-11-07T18:55:13.725" v="6900" actId="47"/>
        <pc:sldMkLst>
          <pc:docMk/>
          <pc:sldMk cId="302079934" sldId="352"/>
        </pc:sldMkLst>
      </pc:sldChg>
      <pc:sldChg chg="del">
        <pc:chgData name="Chris O'Brien" userId="efbdc0ce-1801-42d6-ad7d-058fb77452da" providerId="ADAL" clId="{05617D69-CE91-42ED-872C-540922325D3C}" dt="2023-11-07T18:55:16.014" v="6901" actId="47"/>
        <pc:sldMkLst>
          <pc:docMk/>
          <pc:sldMk cId="2321473262" sldId="353"/>
        </pc:sldMkLst>
      </pc:sldChg>
      <pc:sldChg chg="del">
        <pc:chgData name="Chris O'Brien" userId="efbdc0ce-1801-42d6-ad7d-058fb77452da" providerId="ADAL" clId="{05617D69-CE91-42ED-872C-540922325D3C}" dt="2023-11-07T18:55:05.152" v="6898" actId="47"/>
        <pc:sldMkLst>
          <pc:docMk/>
          <pc:sldMk cId="2834901706" sldId="354"/>
        </pc:sldMkLst>
      </pc:sldChg>
      <pc:sldChg chg="del">
        <pc:chgData name="Chris O'Brien" userId="efbdc0ce-1801-42d6-ad7d-058fb77452da" providerId="ADAL" clId="{05617D69-CE91-42ED-872C-540922325D3C}" dt="2023-11-01T18:33:05.873" v="4503" actId="47"/>
        <pc:sldMkLst>
          <pc:docMk/>
          <pc:sldMk cId="778060797" sldId="355"/>
        </pc:sldMkLst>
      </pc:sldChg>
      <pc:sldChg chg="modSp add mod modNotesTx">
        <pc:chgData name="Chris O'Brien" userId="efbdc0ce-1801-42d6-ad7d-058fb77452da" providerId="ADAL" clId="{05617D69-CE91-42ED-872C-540922325D3C}" dt="2023-11-08T21:43:37.849" v="20491" actId="20577"/>
        <pc:sldMkLst>
          <pc:docMk/>
          <pc:sldMk cId="3978407470" sldId="356"/>
        </pc:sldMkLst>
        <pc:spChg chg="mod">
          <ac:chgData name="Chris O'Brien" userId="efbdc0ce-1801-42d6-ad7d-058fb77452da" providerId="ADAL" clId="{05617D69-CE91-42ED-872C-540922325D3C}" dt="2023-11-07T18:53:12.989" v="6896" actId="1076"/>
          <ac:spMkLst>
            <pc:docMk/>
            <pc:sldMk cId="3978407470" sldId="356"/>
            <ac:spMk id="10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1-08T18:18:47.712" v="14134" actId="20577"/>
          <ac:spMkLst>
            <pc:docMk/>
            <pc:sldMk cId="3978407470" sldId="356"/>
            <ac:spMk id="12" creationId="{00000000-0000-0000-0000-000000000000}"/>
          </ac:spMkLst>
        </pc:spChg>
      </pc:sldChg>
      <pc:sldChg chg="modSp add mod ord modNotesTx">
        <pc:chgData name="Chris O'Brien" userId="efbdc0ce-1801-42d6-ad7d-058fb77452da" providerId="ADAL" clId="{05617D69-CE91-42ED-872C-540922325D3C}" dt="2023-11-08T20:44:56.133" v="18938" actId="20577"/>
        <pc:sldMkLst>
          <pc:docMk/>
          <pc:sldMk cId="2143948834" sldId="357"/>
        </pc:sldMkLst>
        <pc:spChg chg="mod">
          <ac:chgData name="Chris O'Brien" userId="efbdc0ce-1801-42d6-ad7d-058fb77452da" providerId="ADAL" clId="{05617D69-CE91-42ED-872C-540922325D3C}" dt="2023-11-01T20:30:04.220" v="6107" actId="20577"/>
          <ac:spMkLst>
            <pc:docMk/>
            <pc:sldMk cId="2143948834" sldId="357"/>
            <ac:spMk id="10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1-08T20:21:54.768" v="18235" actId="20577"/>
          <ac:spMkLst>
            <pc:docMk/>
            <pc:sldMk cId="2143948834" sldId="357"/>
            <ac:spMk id="12" creationId="{00000000-0000-0000-0000-000000000000}"/>
          </ac:spMkLst>
        </pc:spChg>
      </pc:sldChg>
      <pc:sldChg chg="modSp add mod modNotesTx">
        <pc:chgData name="Chris O'Brien" userId="efbdc0ce-1801-42d6-ad7d-058fb77452da" providerId="ADAL" clId="{05617D69-CE91-42ED-872C-540922325D3C}" dt="2023-11-08T21:49:25.749" v="20572" actId="20577"/>
        <pc:sldMkLst>
          <pc:docMk/>
          <pc:sldMk cId="3299285097" sldId="358"/>
        </pc:sldMkLst>
        <pc:spChg chg="mod">
          <ac:chgData name="Chris O'Brien" userId="efbdc0ce-1801-42d6-ad7d-058fb77452da" providerId="ADAL" clId="{05617D69-CE91-42ED-872C-540922325D3C}" dt="2023-11-08T19:20:23.281" v="16442" actId="6549"/>
          <ac:spMkLst>
            <pc:docMk/>
            <pc:sldMk cId="3299285097" sldId="358"/>
            <ac:spMk id="10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1-07T19:06:30.772" v="7166" actId="6549"/>
          <ac:spMkLst>
            <pc:docMk/>
            <pc:sldMk cId="3299285097" sldId="358"/>
            <ac:spMk id="12" creationId="{00000000-0000-0000-0000-000000000000}"/>
          </ac:spMkLst>
        </pc:spChg>
      </pc:sldChg>
      <pc:sldChg chg="modSp add mod ord modNotesTx">
        <pc:chgData name="Chris O'Brien" userId="efbdc0ce-1801-42d6-ad7d-058fb77452da" providerId="ADAL" clId="{05617D69-CE91-42ED-872C-540922325D3C}" dt="2023-11-08T19:18:27.999" v="16401" actId="20577"/>
        <pc:sldMkLst>
          <pc:docMk/>
          <pc:sldMk cId="1379104293" sldId="359"/>
        </pc:sldMkLst>
        <pc:spChg chg="mod">
          <ac:chgData name="Chris O'Brien" userId="efbdc0ce-1801-42d6-ad7d-058fb77452da" providerId="ADAL" clId="{05617D69-CE91-42ED-872C-540922325D3C}" dt="2023-11-01T17:21:07.180" v="3309" actId="20577"/>
          <ac:spMkLst>
            <pc:docMk/>
            <pc:sldMk cId="1379104293" sldId="359"/>
            <ac:spMk id="10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1-07T19:07:22.867" v="7186" actId="6549"/>
          <ac:spMkLst>
            <pc:docMk/>
            <pc:sldMk cId="1379104293" sldId="359"/>
            <ac:spMk id="12" creationId="{00000000-0000-0000-0000-000000000000}"/>
          </ac:spMkLst>
        </pc:spChg>
      </pc:sldChg>
      <pc:sldChg chg="modSp add mod ord modNotesTx">
        <pc:chgData name="Chris O'Brien" userId="efbdc0ce-1801-42d6-ad7d-058fb77452da" providerId="ADAL" clId="{05617D69-CE91-42ED-872C-540922325D3C}" dt="2023-11-08T19:31:02.085" v="17110" actId="6549"/>
        <pc:sldMkLst>
          <pc:docMk/>
          <pc:sldMk cId="1569402788" sldId="360"/>
        </pc:sldMkLst>
        <pc:spChg chg="mod">
          <ac:chgData name="Chris O'Brien" userId="efbdc0ce-1801-42d6-ad7d-058fb77452da" providerId="ADAL" clId="{05617D69-CE91-42ED-872C-540922325D3C}" dt="2023-11-01T17:25:32.787" v="3459" actId="20577"/>
          <ac:spMkLst>
            <pc:docMk/>
            <pc:sldMk cId="1569402788" sldId="360"/>
            <ac:spMk id="10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1-07T19:11:40.992" v="7205" actId="20577"/>
          <ac:spMkLst>
            <pc:docMk/>
            <pc:sldMk cId="1569402788" sldId="360"/>
            <ac:spMk id="12" creationId="{00000000-0000-0000-0000-000000000000}"/>
          </ac:spMkLst>
        </pc:spChg>
      </pc:sldChg>
      <pc:sldChg chg="modSp add mod ord modNotesTx">
        <pc:chgData name="Chris O'Brien" userId="efbdc0ce-1801-42d6-ad7d-058fb77452da" providerId="ADAL" clId="{05617D69-CE91-42ED-872C-540922325D3C}" dt="2023-11-08T19:31:31.696" v="17179" actId="20577"/>
        <pc:sldMkLst>
          <pc:docMk/>
          <pc:sldMk cId="1933088577" sldId="361"/>
        </pc:sldMkLst>
        <pc:spChg chg="mod">
          <ac:chgData name="Chris O'Brien" userId="efbdc0ce-1801-42d6-ad7d-058fb77452da" providerId="ADAL" clId="{05617D69-CE91-42ED-872C-540922325D3C}" dt="2023-11-01T17:41:27.677" v="3786" actId="20577"/>
          <ac:spMkLst>
            <pc:docMk/>
            <pc:sldMk cId="1933088577" sldId="361"/>
            <ac:spMk id="10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1-08T18:57:22.715" v="15591" actId="6549"/>
          <ac:spMkLst>
            <pc:docMk/>
            <pc:sldMk cId="1933088577" sldId="361"/>
            <ac:spMk id="12" creationId="{00000000-0000-0000-0000-000000000000}"/>
          </ac:spMkLst>
        </pc:spChg>
      </pc:sldChg>
      <pc:sldChg chg="modSp add mod ord modNotesTx">
        <pc:chgData name="Chris O'Brien" userId="efbdc0ce-1801-42d6-ad7d-058fb77452da" providerId="ADAL" clId="{05617D69-CE91-42ED-872C-540922325D3C}" dt="2023-11-08T20:13:23.410" v="17841" actId="20577"/>
        <pc:sldMkLst>
          <pc:docMk/>
          <pc:sldMk cId="1775082809" sldId="362"/>
        </pc:sldMkLst>
        <pc:spChg chg="mod">
          <ac:chgData name="Chris O'Brien" userId="efbdc0ce-1801-42d6-ad7d-058fb77452da" providerId="ADAL" clId="{05617D69-CE91-42ED-872C-540922325D3C}" dt="2023-11-01T17:53:39.811" v="4134" actId="20577"/>
          <ac:spMkLst>
            <pc:docMk/>
            <pc:sldMk cId="1775082809" sldId="362"/>
            <ac:spMk id="10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1-07T19:14:17.882" v="7266" actId="6549"/>
          <ac:spMkLst>
            <pc:docMk/>
            <pc:sldMk cId="1775082809" sldId="362"/>
            <ac:spMk id="12" creationId="{00000000-0000-0000-0000-000000000000}"/>
          </ac:spMkLst>
        </pc:spChg>
      </pc:sldChg>
      <pc:sldChg chg="modSp add del mod ord">
        <pc:chgData name="Chris O'Brien" userId="efbdc0ce-1801-42d6-ad7d-058fb77452da" providerId="ADAL" clId="{05617D69-CE91-42ED-872C-540922325D3C}" dt="2023-11-01T20:28:36.926" v="6086" actId="47"/>
        <pc:sldMkLst>
          <pc:docMk/>
          <pc:sldMk cId="368757289" sldId="363"/>
        </pc:sldMkLst>
        <pc:spChg chg="mod">
          <ac:chgData name="Chris O'Brien" userId="efbdc0ce-1801-42d6-ad7d-058fb77452da" providerId="ADAL" clId="{05617D69-CE91-42ED-872C-540922325D3C}" dt="2023-11-01T18:44:43.061" v="4659" actId="313"/>
          <ac:spMkLst>
            <pc:docMk/>
            <pc:sldMk cId="368757289" sldId="363"/>
            <ac:spMk id="12" creationId="{00000000-0000-0000-0000-000000000000}"/>
          </ac:spMkLst>
        </pc:spChg>
      </pc:sldChg>
      <pc:sldChg chg="modSp add mod ord modNotes modNotesTx">
        <pc:chgData name="Chris O'Brien" userId="efbdc0ce-1801-42d6-ad7d-058fb77452da" providerId="ADAL" clId="{05617D69-CE91-42ED-872C-540922325D3C}" dt="2023-11-09T15:43:14.801" v="21377" actId="27636"/>
        <pc:sldMkLst>
          <pc:docMk/>
          <pc:sldMk cId="2078680912" sldId="364"/>
        </pc:sldMkLst>
        <pc:spChg chg="mod">
          <ac:chgData name="Chris O'Brien" userId="efbdc0ce-1801-42d6-ad7d-058fb77452da" providerId="ADAL" clId="{05617D69-CE91-42ED-872C-540922325D3C}" dt="2023-11-08T15:57:15.375" v="11947" actId="20577"/>
          <ac:spMkLst>
            <pc:docMk/>
            <pc:sldMk cId="2078680912" sldId="364"/>
            <ac:spMk id="10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1-08T21:00:16.614" v="19128" actId="20577"/>
          <ac:spMkLst>
            <pc:docMk/>
            <pc:sldMk cId="2078680912" sldId="364"/>
            <ac:spMk id="12" creationId="{00000000-0000-0000-0000-000000000000}"/>
          </ac:spMkLst>
        </pc:spChg>
      </pc:sldChg>
      <pc:sldChg chg="modSp add mod modNotesTx">
        <pc:chgData name="Chris O'Brien" userId="efbdc0ce-1801-42d6-ad7d-058fb77452da" providerId="ADAL" clId="{05617D69-CE91-42ED-872C-540922325D3C}" dt="2023-11-08T21:22:46.194" v="20159" actId="6549"/>
        <pc:sldMkLst>
          <pc:docMk/>
          <pc:sldMk cId="3068989717" sldId="365"/>
        </pc:sldMkLst>
        <pc:spChg chg="mod">
          <ac:chgData name="Chris O'Brien" userId="efbdc0ce-1801-42d6-ad7d-058fb77452da" providerId="ADAL" clId="{05617D69-CE91-42ED-872C-540922325D3C}" dt="2023-11-08T15:57:22.830" v="11960" actId="20577"/>
          <ac:spMkLst>
            <pc:docMk/>
            <pc:sldMk cId="3068989717" sldId="365"/>
            <ac:spMk id="10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1-08T18:59:02.623" v="15593" actId="20577"/>
          <ac:spMkLst>
            <pc:docMk/>
            <pc:sldMk cId="3068989717" sldId="365"/>
            <ac:spMk id="12" creationId="{00000000-0000-0000-0000-000000000000}"/>
          </ac:spMkLst>
        </pc:spChg>
      </pc:sldChg>
      <pc:sldChg chg="add del">
        <pc:chgData name="Chris O'Brien" userId="efbdc0ce-1801-42d6-ad7d-058fb77452da" providerId="ADAL" clId="{05617D69-CE91-42ED-872C-540922325D3C}" dt="2023-11-07T19:15:49.723" v="7267" actId="47"/>
        <pc:sldMkLst>
          <pc:docMk/>
          <pc:sldMk cId="3731638146" sldId="365"/>
        </pc:sldMkLst>
      </pc:sldChg>
      <pc:sldChg chg="add del ord">
        <pc:chgData name="Chris O'Brien" userId="efbdc0ce-1801-42d6-ad7d-058fb77452da" providerId="ADAL" clId="{05617D69-CE91-42ED-872C-540922325D3C}" dt="2023-11-07T19:15:49.723" v="7267" actId="47"/>
        <pc:sldMkLst>
          <pc:docMk/>
          <pc:sldMk cId="942766989" sldId="366"/>
        </pc:sldMkLst>
      </pc:sldChg>
      <pc:sldChg chg="modSp add mod modNotesTx">
        <pc:chgData name="Chris O'Brien" userId="efbdc0ce-1801-42d6-ad7d-058fb77452da" providerId="ADAL" clId="{05617D69-CE91-42ED-872C-540922325D3C}" dt="2023-11-08T21:49:53.023" v="20573" actId="6549"/>
        <pc:sldMkLst>
          <pc:docMk/>
          <pc:sldMk cId="3731638146" sldId="366"/>
        </pc:sldMkLst>
        <pc:spChg chg="mod">
          <ac:chgData name="Chris O'Brien" userId="efbdc0ce-1801-42d6-ad7d-058fb77452da" providerId="ADAL" clId="{05617D69-CE91-42ED-872C-540922325D3C}" dt="2023-11-08T19:20:28.234" v="16443" actId="6549"/>
          <ac:spMkLst>
            <pc:docMk/>
            <pc:sldMk cId="3731638146" sldId="366"/>
            <ac:spMk id="10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1-08T18:52:02.575" v="15532" actId="20577"/>
          <ac:spMkLst>
            <pc:docMk/>
            <pc:sldMk cId="3731638146" sldId="366"/>
            <ac:spMk id="12" creationId="{00000000-0000-0000-0000-000000000000}"/>
          </ac:spMkLst>
        </pc:spChg>
      </pc:sldChg>
      <pc:sldChg chg="modSp add mod modNotesTx">
        <pc:chgData name="Chris O'Brien" userId="efbdc0ce-1801-42d6-ad7d-058fb77452da" providerId="ADAL" clId="{05617D69-CE91-42ED-872C-540922325D3C}" dt="2023-11-08T19:20:15.093" v="16441" actId="20577"/>
        <pc:sldMkLst>
          <pc:docMk/>
          <pc:sldMk cId="942766989" sldId="367"/>
        </pc:sldMkLst>
        <pc:spChg chg="mod">
          <ac:chgData name="Chris O'Brien" userId="efbdc0ce-1801-42d6-ad7d-058fb77452da" providerId="ADAL" clId="{05617D69-CE91-42ED-872C-540922325D3C}" dt="2023-11-08T19:20:15.093" v="16441" actId="20577"/>
          <ac:spMkLst>
            <pc:docMk/>
            <pc:sldMk cId="942766989" sldId="367"/>
            <ac:spMk id="10" creationId="{00000000-0000-0000-0000-000000000000}"/>
          </ac:spMkLst>
        </pc:spChg>
        <pc:spChg chg="mod">
          <ac:chgData name="Chris O'Brien" userId="efbdc0ce-1801-42d6-ad7d-058fb77452da" providerId="ADAL" clId="{05617D69-CE91-42ED-872C-540922325D3C}" dt="2023-11-08T18:52:59.600" v="15540" actId="6549"/>
          <ac:spMkLst>
            <pc:docMk/>
            <pc:sldMk cId="942766989" sldId="367"/>
            <ac:spMk id="12" creationId="{00000000-0000-0000-0000-000000000000}"/>
          </ac:spMkLst>
        </pc:spChg>
      </pc:sldChg>
      <pc:sldChg chg="add del">
        <pc:chgData name="Chris O'Brien" userId="efbdc0ce-1801-42d6-ad7d-058fb77452da" providerId="ADAL" clId="{05617D69-CE91-42ED-872C-540922325D3C}" dt="2023-11-07T19:15:49.723" v="7267" actId="47"/>
        <pc:sldMkLst>
          <pc:docMk/>
          <pc:sldMk cId="3747718219" sldId="367"/>
        </pc:sldMkLst>
      </pc:sldChg>
      <pc:sldChg chg="add del">
        <pc:chgData name="Chris O'Brien" userId="efbdc0ce-1801-42d6-ad7d-058fb77452da" providerId="ADAL" clId="{05617D69-CE91-42ED-872C-540922325D3C}" dt="2023-11-07T19:15:49.723" v="7267" actId="47"/>
        <pc:sldMkLst>
          <pc:docMk/>
          <pc:sldMk cId="74272652" sldId="368"/>
        </pc:sldMkLst>
      </pc:sldChg>
      <pc:sldChg chg="modSp add mod modNotesTx">
        <pc:chgData name="Chris O'Brien" userId="efbdc0ce-1801-42d6-ad7d-058fb77452da" providerId="ADAL" clId="{05617D69-CE91-42ED-872C-540922325D3C}" dt="2023-11-08T19:19:10.613" v="16423" actId="20577"/>
        <pc:sldMkLst>
          <pc:docMk/>
          <pc:sldMk cId="3747718219" sldId="368"/>
        </pc:sldMkLst>
        <pc:spChg chg="mod">
          <ac:chgData name="Chris O'Brien" userId="efbdc0ce-1801-42d6-ad7d-058fb77452da" providerId="ADAL" clId="{05617D69-CE91-42ED-872C-540922325D3C}" dt="2023-11-08T18:53:45.619" v="15549" actId="6549"/>
          <ac:spMkLst>
            <pc:docMk/>
            <pc:sldMk cId="3747718219" sldId="368"/>
            <ac:spMk id="12" creationId="{00000000-0000-0000-0000-000000000000}"/>
          </ac:spMkLst>
        </pc:spChg>
      </pc:sldChg>
      <pc:sldChg chg="modSp add mod modNotesTx">
        <pc:chgData name="Chris O'Brien" userId="efbdc0ce-1801-42d6-ad7d-058fb77452da" providerId="ADAL" clId="{05617D69-CE91-42ED-872C-540922325D3C}" dt="2023-11-08T21:50:47.107" v="20584" actId="20577"/>
        <pc:sldMkLst>
          <pc:docMk/>
          <pc:sldMk cId="74272652" sldId="369"/>
        </pc:sldMkLst>
        <pc:spChg chg="mod">
          <ac:chgData name="Chris O'Brien" userId="efbdc0ce-1801-42d6-ad7d-058fb77452da" providerId="ADAL" clId="{05617D69-CE91-42ED-872C-540922325D3C}" dt="2023-11-08T18:55:52.501" v="15560" actId="6549"/>
          <ac:spMkLst>
            <pc:docMk/>
            <pc:sldMk cId="74272652" sldId="369"/>
            <ac:spMk id="12" creationId="{00000000-0000-0000-0000-000000000000}"/>
          </ac:spMkLst>
        </pc:spChg>
      </pc:sldChg>
      <pc:sldChg chg="add modNotesTx">
        <pc:chgData name="Chris O'Brien" userId="efbdc0ce-1801-42d6-ad7d-058fb77452da" providerId="ADAL" clId="{05617D69-CE91-42ED-872C-540922325D3C}" dt="2023-11-08T19:45:19.919" v="17526" actId="6549"/>
        <pc:sldMkLst>
          <pc:docMk/>
          <pc:sldMk cId="1298028428" sldId="370"/>
        </pc:sldMkLst>
      </pc:sldChg>
      <pc:sldChg chg="add del">
        <pc:chgData name="Chris O'Brien" userId="efbdc0ce-1801-42d6-ad7d-058fb77452da" providerId="ADAL" clId="{05617D69-CE91-42ED-872C-540922325D3C}" dt="2023-11-09T17:22:08.283" v="21436" actId="2890"/>
        <pc:sldMkLst>
          <pc:docMk/>
          <pc:sldMk cId="2228752044" sldId="371"/>
        </pc:sldMkLst>
      </pc:sldChg>
    </pc:docChg>
  </pc:docChgLst>
  <pc:docChgLst>
    <pc:chgData name="Miguel Plano" userId="S::miguel@kellerengineering.com::00530de8-48d1-4cf6-8f92-210a257c470c" providerId="AD" clId="Web-{4E371F17-0A18-72EB-1A65-AA3D70F384B6}"/>
    <pc:docChg chg="modSld">
      <pc:chgData name="Miguel Plano" userId="S::miguel@kellerengineering.com::00530de8-48d1-4cf6-8f92-210a257c470c" providerId="AD" clId="Web-{4E371F17-0A18-72EB-1A65-AA3D70F384B6}" dt="2023-11-07T19:38:39.274" v="221" actId="20577"/>
      <pc:docMkLst>
        <pc:docMk/>
      </pc:docMkLst>
      <pc:sldChg chg="modSp">
        <pc:chgData name="Miguel Plano" userId="S::miguel@kellerengineering.com::00530de8-48d1-4cf6-8f92-210a257c470c" providerId="AD" clId="Web-{4E371F17-0A18-72EB-1A65-AA3D70F384B6}" dt="2023-11-07T19:17:09.742" v="0" actId="20577"/>
        <pc:sldMkLst>
          <pc:docMk/>
          <pc:sldMk cId="0" sldId="256"/>
        </pc:sldMkLst>
        <pc:spChg chg="mod">
          <ac:chgData name="Miguel Plano" userId="S::miguel@kellerengineering.com::00530de8-48d1-4cf6-8f92-210a257c470c" providerId="AD" clId="Web-{4E371F17-0A18-72EB-1A65-AA3D70F384B6}" dt="2023-11-07T19:17:09.742" v="0" actId="20577"/>
          <ac:spMkLst>
            <pc:docMk/>
            <pc:sldMk cId="0" sldId="256"/>
            <ac:spMk id="8" creationId="{00000000-0000-0000-0000-000000000000}"/>
          </ac:spMkLst>
        </pc:spChg>
      </pc:sldChg>
      <pc:sldChg chg="modSp">
        <pc:chgData name="Miguel Plano" userId="S::miguel@kellerengineering.com::00530de8-48d1-4cf6-8f92-210a257c470c" providerId="AD" clId="Web-{4E371F17-0A18-72EB-1A65-AA3D70F384B6}" dt="2023-11-07T19:21:53.792" v="20" actId="20577"/>
        <pc:sldMkLst>
          <pc:docMk/>
          <pc:sldMk cId="0" sldId="263"/>
        </pc:sldMkLst>
        <pc:spChg chg="mod">
          <ac:chgData name="Miguel Plano" userId="S::miguel@kellerengineering.com::00530de8-48d1-4cf6-8f92-210a257c470c" providerId="AD" clId="Web-{4E371F17-0A18-72EB-1A65-AA3D70F384B6}" dt="2023-11-07T19:21:53.792" v="20" actId="20577"/>
          <ac:spMkLst>
            <pc:docMk/>
            <pc:sldMk cId="0" sldId="263"/>
            <ac:spMk id="12" creationId="{00000000-0000-0000-0000-000000000000}"/>
          </ac:spMkLst>
        </pc:spChg>
      </pc:sldChg>
      <pc:sldChg chg="modSp">
        <pc:chgData name="Miguel Plano" userId="S::miguel@kellerengineering.com::00530de8-48d1-4cf6-8f92-210a257c470c" providerId="AD" clId="Web-{4E371F17-0A18-72EB-1A65-AA3D70F384B6}" dt="2023-11-07T19:28:18.594" v="89" actId="20577"/>
        <pc:sldMkLst>
          <pc:docMk/>
          <pc:sldMk cId="1122430131" sldId="348"/>
        </pc:sldMkLst>
        <pc:spChg chg="mod">
          <ac:chgData name="Miguel Plano" userId="S::miguel@kellerengineering.com::00530de8-48d1-4cf6-8f92-210a257c470c" providerId="AD" clId="Web-{4E371F17-0A18-72EB-1A65-AA3D70F384B6}" dt="2023-11-07T19:28:18.594" v="89" actId="20577"/>
          <ac:spMkLst>
            <pc:docMk/>
            <pc:sldMk cId="1122430131" sldId="348"/>
            <ac:spMk id="12" creationId="{00000000-0000-0000-0000-000000000000}"/>
          </ac:spMkLst>
        </pc:spChg>
      </pc:sldChg>
      <pc:sldChg chg="modSp">
        <pc:chgData name="Miguel Plano" userId="S::miguel@kellerengineering.com::00530de8-48d1-4cf6-8f92-210a257c470c" providerId="AD" clId="Web-{4E371F17-0A18-72EB-1A65-AA3D70F384B6}" dt="2023-11-07T19:38:39.274" v="221" actId="20577"/>
        <pc:sldMkLst>
          <pc:docMk/>
          <pc:sldMk cId="3978407470" sldId="356"/>
        </pc:sldMkLst>
        <pc:spChg chg="mod">
          <ac:chgData name="Miguel Plano" userId="S::miguel@kellerengineering.com::00530de8-48d1-4cf6-8f92-210a257c470c" providerId="AD" clId="Web-{4E371F17-0A18-72EB-1A65-AA3D70F384B6}" dt="2023-11-07T19:38:39.274" v="221" actId="20577"/>
          <ac:spMkLst>
            <pc:docMk/>
            <pc:sldMk cId="3978407470" sldId="356"/>
            <ac:spMk id="12" creationId="{00000000-0000-0000-0000-000000000000}"/>
          </ac:spMkLst>
        </pc:spChg>
      </pc:sldChg>
      <pc:sldChg chg="modSp">
        <pc:chgData name="Miguel Plano" userId="S::miguel@kellerengineering.com::00530de8-48d1-4cf6-8f92-210a257c470c" providerId="AD" clId="Web-{4E371F17-0A18-72EB-1A65-AA3D70F384B6}" dt="2023-11-07T19:25:37.827" v="66" actId="20577"/>
        <pc:sldMkLst>
          <pc:docMk/>
          <pc:sldMk cId="2143948834" sldId="357"/>
        </pc:sldMkLst>
        <pc:spChg chg="mod">
          <ac:chgData name="Miguel Plano" userId="S::miguel@kellerengineering.com::00530de8-48d1-4cf6-8f92-210a257c470c" providerId="AD" clId="Web-{4E371F17-0A18-72EB-1A65-AA3D70F384B6}" dt="2023-11-07T19:25:37.827" v="66" actId="20577"/>
          <ac:spMkLst>
            <pc:docMk/>
            <pc:sldMk cId="2143948834" sldId="357"/>
            <ac:spMk id="12" creationId="{00000000-0000-0000-0000-000000000000}"/>
          </ac:spMkLst>
        </pc:spChg>
      </pc:sldChg>
      <pc:sldChg chg="modSp">
        <pc:chgData name="Miguel Plano" userId="S::miguel@kellerengineering.com::00530de8-48d1-4cf6-8f92-210a257c470c" providerId="AD" clId="Web-{4E371F17-0A18-72EB-1A65-AA3D70F384B6}" dt="2023-11-07T19:27:06.015" v="87" actId="20577"/>
        <pc:sldMkLst>
          <pc:docMk/>
          <pc:sldMk cId="2078680912" sldId="364"/>
        </pc:sldMkLst>
        <pc:spChg chg="mod">
          <ac:chgData name="Miguel Plano" userId="S::miguel@kellerengineering.com::00530de8-48d1-4cf6-8f92-210a257c470c" providerId="AD" clId="Web-{4E371F17-0A18-72EB-1A65-AA3D70F384B6}" dt="2023-11-07T19:27:06.015" v="87" actId="20577"/>
          <ac:spMkLst>
            <pc:docMk/>
            <pc:sldMk cId="2078680912" sldId="364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F6948499-EA13-4437-A7B6-4731FBAED57E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772668"/>
            <a:ext cx="3037840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935B0F5B-5B89-4372-8D39-5FC4C06242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0785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00AEBF87-0089-4FD2-87D6-AC40ADA5765E}" type="datetimeFigureOut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387136"/>
            <a:ext cx="5608320" cy="4156234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68"/>
            <a:ext cx="3037840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C78F153B-5E6F-4F87-ABDD-8F05AD2AC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5064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885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176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072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4653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1552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983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9095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9288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8747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795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079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482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86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0003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6831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4174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0897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8F153B-5E6F-4F87-ABDD-8F05AD2ACBE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39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DC19037-69A8-4DD0-96EB-6F932CDE1767}" type="datetime1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www.kellerengineering.com</a:t>
            </a: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311ABC-5DE5-4C69-A92F-5E4075FDB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2F1D1-7ADC-4DAF-A8FD-FAD0BDDEC4F0}" type="datetime1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11ABC-5DE5-4C69-A92F-5E4075FDB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7058D2A-DFB3-4F9E-B90F-52B4F58B5AAC}" type="datetime1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3311ABC-5DE5-4C69-A92F-5E4075FDB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85FA0-D49C-458A-970E-A8FCB56230CB}" type="datetime1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311ABC-5DE5-4C69-A92F-5E4075FDB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DC04-B13C-47A2-9148-109DE8D53524}" type="datetime1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3311ABC-5DE5-4C69-A92F-5E4075FDB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E3D900C-0935-4BA1-9B00-4003265DAB51}" type="datetime1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311ABC-5DE5-4C69-A92F-5E4075FDB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/>
              <a:t>www.kellerengineering.com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8B59DE9-3A60-479E-A649-D993D6FA4840}" type="datetime1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3311ABC-5DE5-4C69-A92F-5E4075FDB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160-506C-4780-86D5-8A12A58884AA}" type="datetime1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311ABC-5DE5-4C69-A92F-5E4075FDB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D925C-566D-4ADB-9823-677A1D29324F}" type="datetime1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3311ABC-5DE5-4C69-A92F-5E4075FDB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54D76-1F2B-4DD5-B547-C49F5C7885E0}" type="datetime1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3311ABC-5DE5-4C69-A92F-5E4075FDB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F4503D7-3C27-430D-BC97-BA467BDE3A9C}" type="datetime1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3311ABC-5DE5-4C69-A92F-5E4075FDB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D7F71B3-4594-4BAA-9A77-9D7478349040}" type="datetime1">
              <a:rPr lang="en-US" smtClean="0"/>
              <a:pPr/>
              <a:t>11/9/2023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www.kellerengineering.com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311ABC-5DE5-4C69-A92F-5E4075FDB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128694"/>
            <a:ext cx="4876800" cy="198120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b="1" u="sng" dirty="0">
                <a:solidFill>
                  <a:schemeClr val="bg1"/>
                </a:solidFill>
              </a:rPr>
              <a:t>CCC 145 – SANITARY DRAIN pipe STACK REPLACEMENT PLAN</a:t>
            </a:r>
            <a:br>
              <a:rPr lang="en-US" b="1" u="sng" dirty="0">
                <a:solidFill>
                  <a:schemeClr val="bg1"/>
                </a:solidFill>
              </a:rPr>
            </a:b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19800"/>
            <a:ext cx="5486400" cy="716037"/>
          </a:xfrm>
        </p:spPr>
        <p:txBody>
          <a:bodyPr/>
          <a:lstStyle/>
          <a:p>
            <a:pPr algn="r"/>
            <a:r>
              <a:rPr lang="en-US" dirty="0"/>
              <a:t>www.kellerengineering.com</a:t>
            </a:r>
          </a:p>
        </p:txBody>
      </p:sp>
      <p:pic>
        <p:nvPicPr>
          <p:cNvPr id="5" name="Picture 4" descr="Variation 1 gg.JPG"/>
          <p:cNvPicPr>
            <a:picLocks noChangeAspect="1"/>
          </p:cNvPicPr>
          <p:nvPr/>
        </p:nvPicPr>
        <p:blipFill>
          <a:blip r:embed="rId3" cstate="print"/>
          <a:srcRect b="9524"/>
          <a:stretch>
            <a:fillRect/>
          </a:stretch>
        </p:blipFill>
        <p:spPr>
          <a:xfrm>
            <a:off x="7911269" y="6019800"/>
            <a:ext cx="1232731" cy="762000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0" y="1295400"/>
            <a:ext cx="914400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Variation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381000"/>
            <a:ext cx="7848600" cy="831273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531740" y="3738706"/>
            <a:ext cx="4156720" cy="198120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anchor="b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CA" sz="20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PRESENTED BY:</a:t>
            </a:r>
            <a:br>
              <a:rPr lang="en-CA" sz="20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CA" sz="2000" b="1" cap="all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CHRIS O’BRIEN, P.ENG.</a:t>
            </a:r>
            <a:br>
              <a:rPr lang="en-CA" sz="20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CA" sz="20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KELLER ENGINEERING </a:t>
            </a:r>
            <a:br>
              <a:rPr lang="en-CA" sz="20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CA" sz="14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OTTAWA / TORONTO</a:t>
            </a:r>
          </a:p>
          <a:p>
            <a:pPr lvl="0" algn="ctr">
              <a:spcBef>
                <a:spcPct val="0"/>
              </a:spcBef>
            </a:pPr>
            <a:r>
              <a:rPr lang="en-CA" sz="1400" cap="all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Calgary / Edmonton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2 2025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 suites washroom 2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 suites washroom 2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 suites kitchens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07 suites washroom 2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 suites washroom 2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000" dirty="0"/>
              <a:t>11 suites washroom 1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2766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2 2025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01, 02, 07, 10 suites washroom 2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Corridor access.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 suites kitchens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Corridor access floors 2-14, ground floor storage room access.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000" dirty="0"/>
              <a:t>11 suites washroom 1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11 suites living room access.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104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3 2026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03/04 </a:t>
            </a:r>
            <a:r>
              <a:rPr lang="en-US" sz="2000" dirty="0"/>
              <a:t>s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uites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washroom 2 floors 2-14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05 suites w</a:t>
            </a:r>
            <a:r>
              <a:rPr lang="en-US" sz="2000" dirty="0" err="1"/>
              <a:t>ashroom</a:t>
            </a:r>
            <a:r>
              <a:rPr lang="en-US" sz="2000" dirty="0"/>
              <a:t> 1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 suites </a:t>
            </a:r>
            <a:r>
              <a:rPr lang="en-US" sz="2000" dirty="0"/>
              <a:t>washroom 2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 suites washroom 2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 suites washroom 2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000" dirty="0"/>
              <a:t>11 suites washroom 2 and kitchen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718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3 2026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03/04 </a:t>
            </a:r>
            <a:r>
              <a:rPr lang="en-US" sz="2000" dirty="0"/>
              <a:t>s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uites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washroom 2 floors 2-14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04 suite washroom 2 access from 2-14, ground floor closet access in 04 suite.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05 suites w</a:t>
            </a:r>
            <a:r>
              <a:rPr lang="en-US" sz="2000" dirty="0" err="1"/>
              <a:t>ashroom</a:t>
            </a:r>
            <a:r>
              <a:rPr lang="en-US" sz="2000" dirty="0"/>
              <a:t> 1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05 suites washroom 1 access.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 suites </a:t>
            </a:r>
            <a:r>
              <a:rPr lang="en-US" sz="2000" dirty="0"/>
              <a:t>washroom 2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06 suites washroom 2 access floors 2-14, ground floor storage room access.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08, 09 suites washroom 2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08, 09 suites washroom 2 access.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000" dirty="0"/>
              <a:t>11 suites washroom 2 and kitchen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11 suite kitchen access.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9402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4 2027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 Suites kitchens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 Suites kitchens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 suites washroom 1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04 suites washroom 1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05 Suites washroom 2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 suites washroom 1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 suites washroom 1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n-US" sz="2000" dirty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30885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4 2027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 Suites kitchens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01 suites den access.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 Suites kitchens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02 suites kitchen access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03, 04, 08, 09 suites washroom 1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03, 04, 08, 09 suites washroom 1 access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05 Suites washroom 2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05 suites washroom 2 access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8028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5 2028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 Suites kitchens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04 Suites kitchens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05 Suites kitchens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07 Suites kitchens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08 Suites kitchens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 Suites kitchens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 Suites kitchens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272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5 2028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03, 04, 05, 08, 09, 10 Suites kitchens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03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04, 05, 08, 09, 10</a:t>
            </a:r>
            <a:r>
              <a:rPr lang="en-US" sz="2000" dirty="0"/>
              <a:t> suites kitchen access.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07 Suites kitchens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07 suites kitchen access on all floors except 6, closet access on level 6.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0828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11560" y="1988840"/>
            <a:ext cx="8153400" cy="3352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THANK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YOU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320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>
                <a:latin typeface="Arial" pitchFamily="34" charset="0"/>
                <a:ea typeface="+mj-ea"/>
                <a:cs typeface="Arial" pitchFamily="34" charset="0"/>
              </a:rPr>
              <a:t>		</a:t>
            </a:r>
            <a:r>
              <a:rPr kumimoji="0" lang="en-US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	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>
                <a:latin typeface="Arial" pitchFamily="34" charset="0"/>
                <a:ea typeface="+mj-ea"/>
                <a:cs typeface="Arial" pitchFamily="34" charset="0"/>
              </a:rPr>
              <a:t>		</a:t>
            </a:r>
            <a:endParaRPr kumimoji="0" lang="en-US" b="0" i="0" u="none" strike="noStrike" kern="1200" cap="none" spc="0" normalizeH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baseline="0" dirty="0">
              <a:latin typeface="Arial" pitchFamily="34" charset="0"/>
              <a:ea typeface="+mj-ea"/>
              <a:cs typeface="Arial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CA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SANITARY RE-PIPING PROGRESS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Sanitary piping replacement on P1 level has been completed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000" dirty="0"/>
              <a:t>Proposed phasing schedule for sanitary stack piping replacement has been completed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Design and specifications for the sanitary stack piping replacement are underway and being finalized by year end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000" dirty="0"/>
              <a:t>Ultrasonic thickness testing of domestic water riser piping has been completed and we are currently waiting for the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WHATS NEXT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Project ready to tender in January 2024.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Construction could start as early as May 2024 (Dependent on Contractor availability)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Fixtures (Sinks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, toilets, bathtubs</a:t>
            </a:r>
            <a:r>
              <a:rPr lang="en-US" sz="2000" dirty="0"/>
              <a:t>, 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etc</a:t>
            </a:r>
            <a:r>
              <a:rPr lang="en-US" sz="2000" dirty="0"/>
              <a:t>.)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in the affected locations will not be useable for the duration of the stack replacement. Estimated 2 months</a:t>
            </a:r>
            <a:r>
              <a:rPr lang="en-US" sz="2000" dirty="0"/>
              <a:t> per stack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lang="en-US" sz="2000" dirty="0"/>
              <a:t> </a:t>
            </a:r>
            <a:endParaRPr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Phase 1 – no owner removals required</a:t>
            </a:r>
            <a:r>
              <a:rPr lang="en-US" sz="2000" dirty="0"/>
              <a:t>. All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wall openings </a:t>
            </a:r>
            <a:r>
              <a:rPr lang="en-US" sz="2000" dirty="0"/>
              <a:t>will be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000" dirty="0"/>
              <a:t>performed from the 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corridors</a:t>
            </a:r>
            <a:r>
              <a:rPr lang="en-US" sz="2000" dirty="0"/>
              <a:t>.</a:t>
            </a:r>
            <a:endParaRPr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Recommend at least 1 month notice to owners of service shutdown, </a:t>
            </a:r>
            <a:r>
              <a:rPr lang="en-US" sz="2000" dirty="0"/>
              <a:t>and a minimum 3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months notice when owner removals are required.</a:t>
            </a:r>
            <a:endParaRPr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94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 LOCATIONS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000" dirty="0"/>
              <a:t>Planning priority 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Minimize cost to the Corporation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Minimize overall impact to occupants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000" dirty="0"/>
              <a:t>P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lang="en-US" sz="2000" dirty="0"/>
              <a:t>ioritize access from common corridors where possible to minimize construction cost and occupant impact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000" dirty="0"/>
              <a:t>Where corridor access is not possible, access must be made available from within the suite served by the stack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000" dirty="0"/>
              <a:t>In suite pipe access will require removal of fixtures and finishes by the owners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Wall openings for stack access will be made from the same side on each floor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lang="en-US" sz="2000" dirty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2430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CONSTRUCTION REMOVALS PROCESS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lang="en-US" sz="2000" dirty="0"/>
              <a:t>Prior to construction owners of affected suites will be notified with specific scheduling and any removals they are responsible for.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Removals (by owner)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In suite removals to include toilets, sinks, bathtubs, tiles, and anything else on the effected wall or within the work area. 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Must be completed 2 weeks prior to start of construction. Suite inspections to verify removals are complete.  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Removals (by Corporation)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Drywall - type 2 asbestos abatement required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Removal of old stacks and branch piping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Chipping old mortar from around stacks and p-traps.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8680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CONSTRUCTION INSTALLATION PROCESS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Installations (by Corporation)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Stacks and branch piping 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Fire stopping material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Drywall finished to a primed surface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Ins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tal</a:t>
            </a:r>
            <a:r>
              <a:rPr lang="en-US" sz="2000" dirty="0" err="1"/>
              <a:t>lations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(by owner)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Reinstate all fixtures and finishes in effected room.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989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PHASING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 lIns="91440" tIns="45720" rIns="91440" bIns="45720" anchor="t">
            <a:normAutofit/>
          </a:bodyPr>
          <a:lstStyle/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P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</a:t>
            </a:r>
            <a:r>
              <a:rPr lang="en-US" sz="2000" dirty="0" err="1"/>
              <a:t>ioritize</a:t>
            </a:r>
            <a:r>
              <a:rPr lang="en-US" sz="2000" dirty="0"/>
              <a:t> early access from common corridors 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Maximizes notification to homeowners so they can coordinate contractors to have finishes removed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First stacks serve to identify challenges and any site-specific conditions that may affect scheduling.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stack per unit per phase</a:t>
            </a:r>
          </a:p>
          <a:p>
            <a:pPr marL="777240" lvl="1" indent="-320040">
              <a:spcBef>
                <a:spcPts val="700"/>
              </a:spcBef>
              <a:buClr>
                <a:srgbClr val="0070C0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E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nsures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adequate time for owners to re-instate </a:t>
            </a:r>
            <a:r>
              <a:rPr lang="en-US" sz="2000" dirty="0"/>
              <a:t>washroom/kitchen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fixtures before work begins on another stack affecting the suite</a:t>
            </a:r>
            <a:r>
              <a:rPr lang="en-US" sz="2000" dirty="0"/>
              <a:t> </a:t>
            </a:r>
            <a:endParaRPr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8407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1 2024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 suites</a:t>
            </a:r>
            <a:r>
              <a:rPr lang="en-US" sz="2000" dirty="0"/>
              <a:t> washroom 1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02 suites washroom 1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 suites w</a:t>
            </a:r>
            <a:r>
              <a:rPr lang="en-US" sz="2000" dirty="0" err="1"/>
              <a:t>ashroom</a:t>
            </a:r>
            <a:r>
              <a:rPr lang="en-US" sz="2000" dirty="0"/>
              <a:t> 1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07 suites washroom 1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 suites washroom 1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Laundry room floors 2-14</a:t>
            </a:r>
            <a:endParaRPr lang="en-US" sz="2000" dirty="0"/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1638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www.kellerengineering.com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C3311ABC-5DE5-4C69-A92F-5E4075FDBC4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CA" dirty="0"/>
          </a:p>
          <a:p>
            <a:pPr lvl="1"/>
            <a:endParaRPr lang="en-CA" dirty="0"/>
          </a:p>
          <a:p>
            <a:pPr lvl="1"/>
            <a:endParaRPr lang="en-CA" dirty="0"/>
          </a:p>
        </p:txBody>
      </p:sp>
      <p:sp>
        <p:nvSpPr>
          <p:cNvPr id="6" name="Footer Placeholder 2"/>
          <p:cNvSpPr txBox="1">
            <a:spLocks/>
          </p:cNvSpPr>
          <p:nvPr/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5154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YOUR CONDOMINIUM ENGINEERS</a:t>
            </a:r>
          </a:p>
        </p:txBody>
      </p:sp>
      <p:pic>
        <p:nvPicPr>
          <p:cNvPr id="7" name="Picture 6" descr="Variation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24800" y="5715000"/>
            <a:ext cx="1028700" cy="98263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85800" y="6096000"/>
            <a:ext cx="7315200" cy="152400"/>
          </a:xfrm>
          <a:prstGeom prst="rect">
            <a:avLst/>
          </a:prstGeom>
          <a:solidFill>
            <a:srgbClr val="16325A"/>
          </a:solidFill>
          <a:ln>
            <a:solidFill>
              <a:srgbClr val="1632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1 2024</a:t>
            </a:r>
          </a:p>
        </p:txBody>
      </p:sp>
      <p:sp>
        <p:nvSpPr>
          <p:cNvPr id="12" name="Content Placeholder 7"/>
          <p:cNvSpPr txBox="1">
            <a:spLocks/>
          </p:cNvSpPr>
          <p:nvPr/>
        </p:nvSpPr>
        <p:spPr>
          <a:xfrm>
            <a:off x="611560" y="1700808"/>
            <a:ext cx="8153400" cy="43951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01, 02, 07, 10 suites</a:t>
            </a:r>
            <a:r>
              <a:rPr lang="en-US" sz="2000" dirty="0"/>
              <a:t> washroom 1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Corridor access.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06 suites w</a:t>
            </a:r>
            <a:r>
              <a:rPr lang="en-US" sz="2000" dirty="0" err="1"/>
              <a:t>ashroom</a:t>
            </a:r>
            <a:r>
              <a:rPr lang="en-US" sz="2000" dirty="0"/>
              <a:t> 1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Corridor access floors 2-14, ground floor laundry ceiling and wall access.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Laundry room floors 2-14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r>
              <a:rPr lang="en-US" sz="2000" dirty="0"/>
              <a:t>Laundry room access 2-14, ground floor corridor access. </a:t>
            </a: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772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9285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LLER - PRESENTATION TEMPLATE">
  <a:themeElements>
    <a:clrScheme name="Custom 23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283B5A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94D363E1547F4D92BD10A12D38CD86" ma:contentTypeVersion="21" ma:contentTypeDescription="Create a new document." ma:contentTypeScope="" ma:versionID="9433b23867834fb6d552d498bf22736f">
  <xsd:schema xmlns:xsd="http://www.w3.org/2001/XMLSchema" xmlns:xs="http://www.w3.org/2001/XMLSchema" xmlns:p="http://schemas.microsoft.com/office/2006/metadata/properties" xmlns:ns2="af3b4c76-0cf8-47d2-9feb-702b87edd970" xmlns:ns3="523609d0-4bbf-4c2a-a511-f0596b164fd5" targetNamespace="http://schemas.microsoft.com/office/2006/metadata/properties" ma:root="true" ma:fieldsID="6698d13c93ee739c517cb326894b861c" ns2:_="" ns3:_="">
    <xsd:import namespace="af3b4c76-0cf8-47d2-9feb-702b87edd970"/>
    <xsd:import namespace="523609d0-4bbf-4c2a-a511-f0596b164f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dat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3b4c76-0cf8-47d2-9feb-702b87edd9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2366439-236a-4358-93e1-47ab02b9668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" ma:index="25" nillable="true" ma:displayName="date" ma:format="DateOnly" ma:internalName="date">
      <xsd:simpleType>
        <xsd:restriction base="dms:DateTime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7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3609d0-4bbf-4c2a-a511-f0596b164fd5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a152679-bd68-426e-bc32-005d69551456}" ma:internalName="TaxCatchAll" ma:showField="CatchAllData" ma:web="523609d0-4bbf-4c2a-a511-f0596b164f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23609d0-4bbf-4c2a-a511-f0596b164fd5">
      <UserInfo>
        <DisplayName/>
        <AccountId xsi:nil="true"/>
        <AccountType/>
      </UserInfo>
    </SharedWithUsers>
    <_Flow_SignoffStatus xmlns="af3b4c76-0cf8-47d2-9feb-702b87edd970" xsi:nil="true"/>
    <TaxCatchAll xmlns="523609d0-4bbf-4c2a-a511-f0596b164fd5" xsi:nil="true"/>
    <date xmlns="af3b4c76-0cf8-47d2-9feb-702b87edd970" xsi:nil="true"/>
    <lcf76f155ced4ddcb4097134ff3c332f xmlns="af3b4c76-0cf8-47d2-9feb-702b87edd97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2FE98C6-4123-4998-B5A2-3ED6BF7E74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3b4c76-0cf8-47d2-9feb-702b87edd970"/>
    <ds:schemaRef ds:uri="523609d0-4bbf-4c2a-a511-f0596b164f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23776D-3AA4-4EFB-9A04-618518A9B8BC}">
  <ds:schemaRefs>
    <ds:schemaRef ds:uri="http://schemas.microsoft.com/office/2006/metadata/properties"/>
    <ds:schemaRef ds:uri="http://schemas.microsoft.com/office/infopath/2007/PartnerControls"/>
    <ds:schemaRef ds:uri="523609d0-4bbf-4c2a-a511-f0596b164fd5"/>
    <ds:schemaRef ds:uri="af3b4c76-0cf8-47d2-9feb-702b87edd970"/>
  </ds:schemaRefs>
</ds:datastoreItem>
</file>

<file path=customXml/itemProps3.xml><?xml version="1.0" encoding="utf-8"?>
<ds:datastoreItem xmlns:ds="http://schemas.openxmlformats.org/officeDocument/2006/customXml" ds:itemID="{3B2AFA6D-D89D-469E-BE39-D78D33827C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KELLER - PRESENTATION TEMPLATE</Template>
  <TotalTime>4679</TotalTime>
  <Words>1048</Words>
  <Application>Microsoft Office PowerPoint</Application>
  <PresentationFormat>On-screen Show (4:3)</PresentationFormat>
  <Paragraphs>217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Tw Cen MT</vt:lpstr>
      <vt:lpstr>Wingdings</vt:lpstr>
      <vt:lpstr>Wingdings 2</vt:lpstr>
      <vt:lpstr>KELLER - PRESENTATION TEMPLATE</vt:lpstr>
      <vt:lpstr>CCC 145 – SANITARY DRAIN pipe STACK REPLACEMENT PLAN </vt:lpstr>
      <vt:lpstr>SANITARY RE-PIPING PROGRESS</vt:lpstr>
      <vt:lpstr>WHATS NEXT</vt:lpstr>
      <vt:lpstr>ACCESS LOCATIONS</vt:lpstr>
      <vt:lpstr>CONSTRUCTION REMOVALS PROCESS</vt:lpstr>
      <vt:lpstr>CONSTRUCTION INSTALLATION PROCESS</vt:lpstr>
      <vt:lpstr>PHASING</vt:lpstr>
      <vt:lpstr>PHASE 1 2024</vt:lpstr>
      <vt:lpstr>PHASE 1 2024</vt:lpstr>
      <vt:lpstr>PHASE 2 2025</vt:lpstr>
      <vt:lpstr>PHASE 2 2025</vt:lpstr>
      <vt:lpstr>PHASE 3 2026</vt:lpstr>
      <vt:lpstr>PHASE 3 2026</vt:lpstr>
      <vt:lpstr>PHASE 4 2027</vt:lpstr>
      <vt:lpstr>PHASE 4 2027</vt:lpstr>
      <vt:lpstr>PHASE 5 2028</vt:lpstr>
      <vt:lpstr>PHASE 5 2028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OCSCC 836 Reserve Fund Study</dc:title>
  <dc:creator>steve</dc:creator>
  <cp:lastModifiedBy>Chris O'Brien</cp:lastModifiedBy>
  <cp:revision>316</cp:revision>
  <cp:lastPrinted>2019-04-22T19:47:51Z</cp:lastPrinted>
  <dcterms:created xsi:type="dcterms:W3CDTF">2015-01-08T13:11:17Z</dcterms:created>
  <dcterms:modified xsi:type="dcterms:W3CDTF">2023-11-09T17:25:04Z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47458800</vt:r8>
  </property>
  <property fmtid="{D5CDD505-2E9C-101B-9397-08002B2CF9AE}" pid="3" name="ContentTypeId">
    <vt:lpwstr>0x010100F394D363E1547F4D92BD10A12D38CD86</vt:lpwstr>
  </property>
  <property fmtid="{D5CDD505-2E9C-101B-9397-08002B2CF9AE}" pid="4" name="xd_Signature">
    <vt:lpwstr/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MediaServiceImageTags">
    <vt:lpwstr/>
  </property>
</Properties>
</file>